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>
        <p:scale>
          <a:sx n="50" d="100"/>
          <a:sy n="50" d="100"/>
        </p:scale>
        <p:origin x="43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2F362-BC97-40AB-9A6A-662BE1CE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397A0B-77A2-4D29-BA4B-D27193554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45661-9985-424F-930B-D61D3F4D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EF2-DE9A-4F9D-B6AC-8AD56D0940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DCBA5-8403-4FB8-9E21-FDE5196D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919B1-9730-4962-82E1-2DD74283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F4E-2907-48E9-8680-73417649D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7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E48F1-8C50-4BBE-A21F-1B316CDD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15DF23-EE70-4B81-8F80-92A86A343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B8D5B-77B6-4024-B8C5-2575BD2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EF2-DE9A-4F9D-B6AC-8AD56D0940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D237A-497F-43E4-A5F1-08042DA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6328C-FA95-4ECE-81AE-66D1CCA7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F4E-2907-48E9-8680-73417649D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3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0AA883-84EC-4262-A26F-4D1D53927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D11116-2847-4738-84F5-14E3B2C5F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10C53-4885-427B-9C88-7609BF78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EF2-DE9A-4F9D-B6AC-8AD56D0940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53021-3051-4A52-BD96-371E8625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678CC-BAFF-4B58-B41D-2488BE7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F4E-2907-48E9-8680-73417649D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A6994-6AA2-49A0-87EE-0F48E13C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01B81-34C3-491F-A2AC-ABE10730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85B86-6EE0-42D8-B2F7-4F9EF2CF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EF2-DE9A-4F9D-B6AC-8AD56D0940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1325C-0FD4-4D34-BFF6-E8B5B2A7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F98A0-054F-4AB0-99EE-19DAE0A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F4E-2907-48E9-8680-73417649D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5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C5880-3374-45D0-949E-74DF51B4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6729F-AB6D-451E-8895-251181D8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BB125-4682-4CF1-8DC5-EC30926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EF2-DE9A-4F9D-B6AC-8AD56D0940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658-D389-4527-BFE3-E809C927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A1A78-1D83-4E8E-8977-695F5F31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F4E-2907-48E9-8680-73417649D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B0028-49C9-47E6-9A40-014A6040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DF56C-2DC5-459E-8201-4AE0F479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529C26-8B36-4617-8215-02F88C8F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FD89A0-510E-4CCC-BE37-4A4CA703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EF2-DE9A-4F9D-B6AC-8AD56D0940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4D1D3-9E7D-4FDB-8E54-74ACE45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F3FE7-7F00-4120-A012-53EAA473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F4E-2907-48E9-8680-73417649D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1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5A4AD-56D1-49C7-89CF-22313587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5484E0-87CA-4A77-BD5A-EEFAFC9E0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E6A682-F0F7-47C8-A38F-18A1DC74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9BB786-245F-4189-B22E-4D4971443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6FC96A-4877-4097-8174-D5A5E2A10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C24BC0-6C42-4DA3-9211-B057716E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EF2-DE9A-4F9D-B6AC-8AD56D0940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EFE286-DDE2-41A8-ABB4-73E54DFF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0BB14-9124-46F6-ACCE-C91AD8B5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F4E-2907-48E9-8680-73417649D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5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3AA16-6AD4-41AF-8713-55A055BC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2F894E-74B2-4E07-9F8B-4EBC9F51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EF2-DE9A-4F9D-B6AC-8AD56D0940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A959DB-4ADC-4B6F-8998-9D57D71B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EE4E54-FD8A-43D9-9645-3BBB4BF2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F4E-2907-48E9-8680-73417649D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2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17ED2E-E85A-4B38-8DB3-2C38CB82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EF2-DE9A-4F9D-B6AC-8AD56D0940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7BCBD-CCD1-4AC5-BBA1-7084BBE4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B5045-D2D7-46B3-BF4A-AEFCDB3B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F4E-2907-48E9-8680-73417649D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8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C400A-C631-4526-8EEF-EEBA3811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B6178-E2F0-4670-8CD9-57B929FA9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09E78-2C0F-4FB8-901D-11F36EB11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88CFA-1190-4E4E-B464-C644D115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EF2-DE9A-4F9D-B6AC-8AD56D0940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83D37-E862-48C9-A445-38F65FC6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3CA5F-1BC2-4360-B33D-72544C80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F4E-2907-48E9-8680-73417649D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C5395-FFFE-422E-855A-714A5FF1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0AF36-7BAC-4F4D-BB3B-E1497AD9E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9BE79-66FA-4D1B-9327-AD75E90A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C4118-F361-4FD7-9AFD-13933FBA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EF2-DE9A-4F9D-B6AC-8AD56D0940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B9ED4-58AC-4363-A3C5-229C0EC0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5679B-AB50-464C-8BB6-D802C64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BF4E-2907-48E9-8680-73417649D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4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CF5DB3-F0BF-4685-A959-D638699A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85755-0C3A-4719-9953-97B74AFC0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F1EBF-390F-42C7-8770-40ED9CADD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BEF2-DE9A-4F9D-B6AC-8AD56D0940FA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562C6-3C02-4AE9-8025-8341C0F4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D9F17-2751-4D7F-914B-6A6037446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BF4E-2907-48E9-8680-73417649D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0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nto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at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6A552-6CE4-48CC-9C7E-3FAEA7184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CF3660-3370-4C66-AF8A-E3192F3AE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91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D40E-4B24-48AE-BE2D-D9013BDF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네임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CB115-9091-43A1-8CC0-02E2C83AC424}"/>
              </a:ext>
            </a:extLst>
          </p:cNvPr>
          <p:cNvSpPr txBox="1"/>
          <p:nvPr/>
        </p:nvSpPr>
        <p:spPr>
          <a:xfrm>
            <a:off x="838200" y="1413460"/>
            <a:ext cx="103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named-</a:t>
            </a:r>
            <a:r>
              <a:rPr lang="en-US" altLang="ko-KR" dirty="0" err="1"/>
              <a:t>checkzone</a:t>
            </a:r>
            <a:r>
              <a:rPr lang="en-US" altLang="ko-KR" dirty="0"/>
              <a:t> centos.com </a:t>
            </a:r>
            <a:r>
              <a:rPr lang="en-US" altLang="ko-KR" dirty="0" err="1"/>
              <a:t>centos.com.db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문법상 오류가 없는지 체크 </a:t>
            </a:r>
            <a:r>
              <a:rPr lang="en-US" altLang="ko-KR" dirty="0">
                <a:sym typeface="Wingdings" panose="05000000000000000000" pitchFamily="2" charset="2"/>
              </a:rPr>
              <a:t>(OK </a:t>
            </a:r>
            <a:r>
              <a:rPr lang="ko-KR" altLang="en-US" dirty="0">
                <a:sym typeface="Wingdings" panose="05000000000000000000" pitchFamily="2" charset="2"/>
              </a:rPr>
              <a:t>나오면 정상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4C6C7-DEC7-4F6C-BD43-D9897F220887}"/>
              </a:ext>
            </a:extLst>
          </p:cNvPr>
          <p:cNvSpPr txBox="1"/>
          <p:nvPr/>
        </p:nvSpPr>
        <p:spPr>
          <a:xfrm>
            <a:off x="838200" y="1782792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 </a:t>
            </a:r>
            <a:r>
              <a:rPr lang="en-US" altLang="ko-KR" dirty="0" err="1"/>
              <a:t>systemctl</a:t>
            </a:r>
            <a:r>
              <a:rPr lang="en-US" altLang="ko-KR" dirty="0"/>
              <a:t> restart named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CCAAB-B414-47C7-854E-3050F8545606}"/>
              </a:ext>
            </a:extLst>
          </p:cNvPr>
          <p:cNvSpPr txBox="1"/>
          <p:nvPr/>
        </p:nvSpPr>
        <p:spPr>
          <a:xfrm>
            <a:off x="838200" y="2152124"/>
            <a:ext cx="498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 firewall-config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방화벽 </a:t>
            </a:r>
            <a:r>
              <a:rPr lang="en-US" altLang="ko-KR" dirty="0"/>
              <a:t>named </a:t>
            </a:r>
            <a:r>
              <a:rPr lang="ko-KR" altLang="en-US" dirty="0" err="1"/>
              <a:t>열어주기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66EEB6-627E-443A-AEA4-3A0C2F5841F7}"/>
              </a:ext>
            </a:extLst>
          </p:cNvPr>
          <p:cNvSpPr txBox="1"/>
          <p:nvPr/>
        </p:nvSpPr>
        <p:spPr>
          <a:xfrm>
            <a:off x="838200" y="2521456"/>
            <a:ext cx="563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19. </a:t>
            </a:r>
            <a:r>
              <a:rPr lang="ko-KR" altLang="en-US" dirty="0"/>
              <a:t>다른 컴퓨터로 </a:t>
            </a:r>
            <a:r>
              <a:rPr lang="en-US" altLang="ko-KR" dirty="0">
                <a:hlinkClick r:id="rId2"/>
              </a:rPr>
              <a:t>www.centos.com</a:t>
            </a:r>
            <a:r>
              <a:rPr lang="en-US" altLang="ko-KR" dirty="0"/>
              <a:t> </a:t>
            </a:r>
            <a:r>
              <a:rPr lang="ko-KR" altLang="en-US" dirty="0"/>
              <a:t>으로 들어가본다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289F4-436F-4663-9AD9-66BE39FDD3C0}"/>
              </a:ext>
            </a:extLst>
          </p:cNvPr>
          <p:cNvSpPr txBox="1"/>
          <p:nvPr/>
        </p:nvSpPr>
        <p:spPr>
          <a:xfrm>
            <a:off x="838200" y="2890788"/>
            <a:ext cx="537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20. </a:t>
            </a:r>
            <a:r>
              <a:rPr lang="ko-KR" altLang="en-US" dirty="0"/>
              <a:t>다른 컴퓨터로 </a:t>
            </a:r>
            <a:r>
              <a:rPr lang="en-US" altLang="ko-KR" dirty="0"/>
              <a:t>ftp.</a:t>
            </a:r>
            <a:r>
              <a:rPr lang="en-US" altLang="ko-KR" dirty="0">
                <a:hlinkClick r:id="rId2"/>
              </a:rPr>
              <a:t>centos.com</a:t>
            </a:r>
            <a:r>
              <a:rPr lang="en-US" altLang="ko-KR" dirty="0"/>
              <a:t> </a:t>
            </a:r>
            <a:r>
              <a:rPr lang="ko-KR" altLang="en-US" dirty="0"/>
              <a:t>으로 들어가본다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47894B-4052-49F6-AB63-B9ABB98FBC9C}"/>
              </a:ext>
            </a:extLst>
          </p:cNvPr>
          <p:cNvSpPr/>
          <p:nvPr/>
        </p:nvSpPr>
        <p:spPr>
          <a:xfrm>
            <a:off x="6468396" y="2613789"/>
            <a:ext cx="53367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되는 이유 </a:t>
            </a:r>
            <a:r>
              <a:rPr lang="en-US" altLang="ko-KR" dirty="0">
                <a:sym typeface="Wingdings" panose="05000000000000000000" pitchFamily="2" charset="2"/>
              </a:rPr>
              <a:t>DNS</a:t>
            </a:r>
            <a:r>
              <a:rPr lang="ko-KR" altLang="en-US" dirty="0">
                <a:sym typeface="Wingdings" panose="05000000000000000000" pitchFamily="2" charset="2"/>
              </a:rPr>
              <a:t>서버를 </a:t>
            </a:r>
            <a:r>
              <a:rPr lang="ko-KR" altLang="en-US" dirty="0" err="1">
                <a:sym typeface="Wingdings" panose="05000000000000000000" pitchFamily="2" charset="2"/>
              </a:rPr>
              <a:t>캐싱으로</a:t>
            </a:r>
            <a:r>
              <a:rPr lang="ko-KR" altLang="en-US" dirty="0">
                <a:sym typeface="Wingdings" panose="05000000000000000000" pitchFamily="2" charset="2"/>
              </a:rPr>
              <a:t> 바꾸었기 때문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algn="ctr"/>
            <a:r>
              <a:rPr lang="en-US" altLang="ko-KR" b="1" dirty="0"/>
              <a:t>ppt 6</a:t>
            </a:r>
            <a:r>
              <a:rPr lang="ko-KR" altLang="en-US" b="1" dirty="0"/>
              <a:t>페이지 참조</a:t>
            </a:r>
          </a:p>
        </p:txBody>
      </p:sp>
    </p:spTree>
    <p:extLst>
      <p:ext uri="{BB962C8B-B14F-4D97-AF65-F5344CB8AC3E}">
        <p14:creationId xmlns:p14="http://schemas.microsoft.com/office/powerpoint/2010/main" val="416324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5A8B9-995C-4BEB-9047-FCCC2E62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라운드 로빈</a:t>
            </a:r>
            <a:r>
              <a:rPr lang="en-US" altLang="ko-KR" sz="4000" dirty="0"/>
              <a:t>(Round Robin) </a:t>
            </a:r>
            <a:r>
              <a:rPr lang="ko-KR" altLang="en-US" sz="4000" dirty="0"/>
              <a:t>방식의 네임 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24B3B-00EF-48B4-B908-990EAA89E49F}"/>
              </a:ext>
            </a:extLst>
          </p:cNvPr>
          <p:cNvSpPr txBox="1"/>
          <p:nvPr/>
        </p:nvSpPr>
        <p:spPr>
          <a:xfrm>
            <a:off x="838200" y="1369846"/>
            <a:ext cx="1068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대의 웹 서버를 운영해서</a:t>
            </a:r>
            <a:r>
              <a:rPr lang="en-US" altLang="ko-KR" dirty="0"/>
              <a:t>, </a:t>
            </a:r>
            <a:r>
              <a:rPr lang="ko-KR" altLang="en-US" dirty="0"/>
              <a:t>웹 클라이언트가 서비스를 요청할 경우에 교대로 서비스를 실시하도록</a:t>
            </a:r>
            <a:endParaRPr lang="en-US" altLang="ko-KR" dirty="0"/>
          </a:p>
          <a:p>
            <a:r>
              <a:rPr lang="ko-KR" altLang="en-US" dirty="0"/>
              <a:t>하는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C1D4E3-BF26-439E-BDF4-7B53B5FA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7" y="1986989"/>
            <a:ext cx="9496926" cy="468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0CC51-9EA0-4A16-9821-6B3D034061A5}"/>
              </a:ext>
            </a:extLst>
          </p:cNvPr>
          <p:cNvSpPr txBox="1"/>
          <p:nvPr/>
        </p:nvSpPr>
        <p:spPr>
          <a:xfrm>
            <a:off x="1704474" y="2326077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여러 사람들이 들어올 </a:t>
            </a:r>
            <a:r>
              <a:rPr lang="ko-KR" altLang="en-US" b="1"/>
              <a:t>경우 여러 개로 서버를 나눠서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86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0E21F-0B2E-4868-92C6-DCCC1AB6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라운드 로빈</a:t>
            </a:r>
            <a:r>
              <a:rPr lang="en-US" altLang="ko-KR" sz="4000" dirty="0"/>
              <a:t>(Round Robin) </a:t>
            </a:r>
            <a:r>
              <a:rPr lang="ko-KR" altLang="en-US" sz="4000" dirty="0"/>
              <a:t>방식의 네임 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7237C-B789-4078-BD90-F0B5FFD2E0DA}"/>
              </a:ext>
            </a:extLst>
          </p:cNvPr>
          <p:cNvSpPr txBox="1"/>
          <p:nvPr/>
        </p:nvSpPr>
        <p:spPr>
          <a:xfrm>
            <a:off x="838200" y="1506022"/>
            <a:ext cx="809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웹서버를 </a:t>
            </a:r>
            <a:r>
              <a:rPr lang="en-US" altLang="ko-KR" b="1" dirty="0"/>
              <a:t>3</a:t>
            </a:r>
            <a:r>
              <a:rPr lang="ko-KR" altLang="en-US" b="1" dirty="0"/>
              <a:t>개 두려면 컴퓨터 </a:t>
            </a:r>
            <a:r>
              <a:rPr lang="en-US" altLang="ko-KR" b="1" dirty="0"/>
              <a:t>3</a:t>
            </a:r>
            <a:r>
              <a:rPr lang="ko-KR" altLang="en-US" b="1" dirty="0"/>
              <a:t>대가 필요하므로 다른 도메인을 이용해서 실습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16D12-973B-49A6-9E6B-71DE861C66D5}"/>
              </a:ext>
            </a:extLst>
          </p:cNvPr>
          <p:cNvSpPr txBox="1"/>
          <p:nvPr/>
        </p:nvSpPr>
        <p:spPr>
          <a:xfrm>
            <a:off x="838200" y="1875354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vi /var/named/</a:t>
            </a:r>
            <a:r>
              <a:rPr lang="en-US" altLang="ko-KR" dirty="0" err="1"/>
              <a:t>centos.com.db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수정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FDD684-C090-45FD-8F1E-E49B2DE7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4686"/>
            <a:ext cx="7828550" cy="25103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022C21-0376-4104-8ECC-E2239BCE3AC7}"/>
              </a:ext>
            </a:extLst>
          </p:cNvPr>
          <p:cNvSpPr/>
          <p:nvPr/>
        </p:nvSpPr>
        <p:spPr>
          <a:xfrm>
            <a:off x="3028864" y="3499856"/>
            <a:ext cx="660820" cy="1328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D28D1-2392-4DC6-86A7-3394829C5FA5}"/>
              </a:ext>
            </a:extLst>
          </p:cNvPr>
          <p:cNvSpPr txBox="1"/>
          <p:nvPr/>
        </p:nvSpPr>
        <p:spPr>
          <a:xfrm>
            <a:off x="2697073" y="487977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순차적인 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F19067-360E-408C-9D58-21AE5A483452}"/>
              </a:ext>
            </a:extLst>
          </p:cNvPr>
          <p:cNvSpPr/>
          <p:nvPr/>
        </p:nvSpPr>
        <p:spPr>
          <a:xfrm>
            <a:off x="799011" y="3612150"/>
            <a:ext cx="7591010" cy="2700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DE72B-2DF6-4D79-BD98-9BB58CD58DDE}"/>
              </a:ext>
            </a:extLst>
          </p:cNvPr>
          <p:cNvSpPr txBox="1"/>
          <p:nvPr/>
        </p:nvSpPr>
        <p:spPr>
          <a:xfrm>
            <a:off x="8391461" y="3570587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여러 개를 웹서버로 이용하겠다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74B6D2-C9D7-410C-92A5-7C9AA360ACBA}"/>
              </a:ext>
            </a:extLst>
          </p:cNvPr>
          <p:cNvCxnSpPr>
            <a:cxnSpLocks/>
          </p:cNvCxnSpPr>
          <p:nvPr/>
        </p:nvCxnSpPr>
        <p:spPr>
          <a:xfrm>
            <a:off x="8275721" y="3305175"/>
            <a:ext cx="0" cy="446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5447FE-8B62-4A68-869E-8EE319A8AAF4}"/>
              </a:ext>
            </a:extLst>
          </p:cNvPr>
          <p:cNvSpPr txBox="1"/>
          <p:nvPr/>
        </p:nvSpPr>
        <p:spPr>
          <a:xfrm>
            <a:off x="7468448" y="2955324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마지막에 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필요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D12F8A-132E-4A09-B636-E5053EA90C80}"/>
              </a:ext>
            </a:extLst>
          </p:cNvPr>
          <p:cNvSpPr txBox="1"/>
          <p:nvPr/>
        </p:nvSpPr>
        <p:spPr>
          <a:xfrm>
            <a:off x="838200" y="5312305"/>
            <a:ext cx="515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systemctl</a:t>
            </a:r>
            <a:r>
              <a:rPr lang="en-US" altLang="ko-KR" dirty="0"/>
              <a:t> restart named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서비스 다시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06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0E21F-0B2E-4868-92C6-DCCC1AB6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406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라운드 로빈</a:t>
            </a:r>
            <a:r>
              <a:rPr lang="en-US" altLang="ko-KR" sz="4000" b="1" dirty="0"/>
              <a:t>(Round Robin) </a:t>
            </a:r>
            <a:r>
              <a:rPr lang="ko-KR" altLang="en-US" sz="4000" b="1" dirty="0"/>
              <a:t>방식의 네임 서버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0C71216-F2EE-4A08-85BB-B8AD4FC59B9C}"/>
              </a:ext>
            </a:extLst>
          </p:cNvPr>
          <p:cNvSpPr txBox="1">
            <a:spLocks/>
          </p:cNvSpPr>
          <p:nvPr/>
        </p:nvSpPr>
        <p:spPr>
          <a:xfrm>
            <a:off x="838200" y="918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/>
              <a:t>마스터 네임 서버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92C21F4-5266-4308-AC9A-0E59C394A18F}"/>
              </a:ext>
            </a:extLst>
          </p:cNvPr>
          <p:cNvSpPr/>
          <p:nvPr/>
        </p:nvSpPr>
        <p:spPr>
          <a:xfrm>
            <a:off x="5610225" y="2939796"/>
            <a:ext cx="971550" cy="97840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3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C9E057-BD2C-4D42-9D8E-6AAEC5BE0979}"/>
              </a:ext>
            </a:extLst>
          </p:cNvPr>
          <p:cNvSpPr/>
          <p:nvPr/>
        </p:nvSpPr>
        <p:spPr>
          <a:xfrm>
            <a:off x="8248369" y="3982998"/>
            <a:ext cx="3219730" cy="2031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CD40E-4B24-48AE-BE2D-D9013BDF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CB1B3-157E-4473-B8DA-6FFF2743F009}"/>
              </a:ext>
            </a:extLst>
          </p:cNvPr>
          <p:cNvSpPr txBox="1"/>
          <p:nvPr/>
        </p:nvSpPr>
        <p:spPr>
          <a:xfrm>
            <a:off x="838200" y="1321356"/>
            <a:ext cx="492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네임서버 </a:t>
            </a:r>
            <a:r>
              <a:rPr lang="en-US" altLang="ko-KR" dirty="0"/>
              <a:t>= DNS(Domain Name System) </a:t>
            </a:r>
            <a:r>
              <a:rPr lang="ko-KR" altLang="en-US" dirty="0"/>
              <a:t>서버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9A799-37CD-43EA-A562-B313C4216534}"/>
              </a:ext>
            </a:extLst>
          </p:cNvPr>
          <p:cNvSpPr txBox="1"/>
          <p:nvPr/>
        </p:nvSpPr>
        <p:spPr>
          <a:xfrm>
            <a:off x="838200" y="1642534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도메인 이름을 </a:t>
            </a:r>
            <a:r>
              <a:rPr lang="en-US" altLang="ko-KR" dirty="0"/>
              <a:t>IP </a:t>
            </a:r>
            <a:r>
              <a:rPr lang="ko-KR" altLang="en-US" dirty="0"/>
              <a:t>주소로 변환시켜 주는 역할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A8E8E-5662-4CFF-BBD3-4881F8B648EE}"/>
              </a:ext>
            </a:extLst>
          </p:cNvPr>
          <p:cNvSpPr txBox="1"/>
          <p:nvPr/>
        </p:nvSpPr>
        <p:spPr>
          <a:xfrm>
            <a:off x="838200" y="3244334"/>
            <a:ext cx="572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초창기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rgbClr val="0070C0"/>
                </a:solidFill>
              </a:rPr>
              <a:t>/</a:t>
            </a:r>
            <a:r>
              <a:rPr lang="en-US" altLang="ko-KR" b="1" dirty="0" err="1">
                <a:solidFill>
                  <a:srgbClr val="0070C0"/>
                </a:solidFill>
              </a:rPr>
              <a:t>etc</a:t>
            </a:r>
            <a:r>
              <a:rPr lang="en-US" altLang="ko-KR" b="1" dirty="0">
                <a:solidFill>
                  <a:srgbClr val="0070C0"/>
                </a:solidFill>
              </a:rPr>
              <a:t>/hosts </a:t>
            </a:r>
            <a:r>
              <a:rPr lang="ko-KR" altLang="en-US" dirty="0"/>
              <a:t>파일을 이용하여 네트워크 접속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046E71-1CF2-456C-989A-4540C546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37" y="646734"/>
            <a:ext cx="3625516" cy="2087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6819E-D37B-4039-9A16-38F0AE23B7C0}"/>
              </a:ext>
            </a:extLst>
          </p:cNvPr>
          <p:cNvSpPr txBox="1"/>
          <p:nvPr/>
        </p:nvSpPr>
        <p:spPr>
          <a:xfrm>
            <a:off x="838200" y="4766106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nslookup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네임서버를 통해서 </a:t>
            </a:r>
            <a:r>
              <a:rPr lang="en-US" altLang="ko-KR" dirty="0" err="1">
                <a:sym typeface="Wingdings" panose="05000000000000000000" pitchFamily="2" charset="2"/>
              </a:rPr>
              <a:t>ip</a:t>
            </a:r>
            <a:r>
              <a:rPr lang="ko-KR" altLang="en-US" dirty="0">
                <a:sym typeface="Wingdings" panose="05000000000000000000" pitchFamily="2" charset="2"/>
              </a:rPr>
              <a:t>를 알아내기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F4F7B-2A8B-4E24-96EC-B5FA368E8A6D}"/>
              </a:ext>
            </a:extLst>
          </p:cNvPr>
          <p:cNvSpPr txBox="1"/>
          <p:nvPr/>
        </p:nvSpPr>
        <p:spPr>
          <a:xfrm>
            <a:off x="838200" y="3613666"/>
            <a:ext cx="533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요즘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rgbClr val="0070C0"/>
                </a:solidFill>
              </a:rPr>
              <a:t>/</a:t>
            </a:r>
            <a:r>
              <a:rPr lang="en-US" altLang="ko-KR" b="1" dirty="0" err="1">
                <a:solidFill>
                  <a:srgbClr val="0070C0"/>
                </a:solidFill>
              </a:rPr>
              <a:t>etc</a:t>
            </a:r>
            <a:r>
              <a:rPr lang="en-US" altLang="ko-KR" b="1" dirty="0">
                <a:solidFill>
                  <a:srgbClr val="0070C0"/>
                </a:solidFill>
              </a:rPr>
              <a:t>/</a:t>
            </a:r>
            <a:r>
              <a:rPr lang="en-US" altLang="ko-KR" b="1" dirty="0" err="1">
                <a:solidFill>
                  <a:srgbClr val="0070C0"/>
                </a:solidFill>
              </a:rPr>
              <a:t>resolv.conf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네임서버에게 물어봄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15136-A141-4E71-9200-DC07D2B3AF35}"/>
              </a:ext>
            </a:extLst>
          </p:cNvPr>
          <p:cNvSpPr txBox="1"/>
          <p:nvPr/>
        </p:nvSpPr>
        <p:spPr>
          <a:xfrm>
            <a:off x="9209435" y="4151433"/>
            <a:ext cx="12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/</a:t>
            </a:r>
            <a:r>
              <a:rPr lang="en-US" altLang="ko-KR" b="1" dirty="0" err="1">
                <a:solidFill>
                  <a:srgbClr val="0070C0"/>
                </a:solidFill>
              </a:rPr>
              <a:t>etc</a:t>
            </a:r>
            <a:r>
              <a:rPr lang="en-US" altLang="ko-KR" b="1" dirty="0">
                <a:solidFill>
                  <a:srgbClr val="0070C0"/>
                </a:solidFill>
              </a:rPr>
              <a:t>/hosts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0556F-3BBB-4F09-84DE-456F3C598024}"/>
              </a:ext>
            </a:extLst>
          </p:cNvPr>
          <p:cNvSpPr txBox="1"/>
          <p:nvPr/>
        </p:nvSpPr>
        <p:spPr>
          <a:xfrm>
            <a:off x="8362670" y="5462768"/>
            <a:ext cx="299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/</a:t>
            </a:r>
            <a:r>
              <a:rPr lang="en-US" altLang="ko-KR" b="1" dirty="0" err="1">
                <a:solidFill>
                  <a:srgbClr val="0070C0"/>
                </a:solidFill>
              </a:rPr>
              <a:t>etc</a:t>
            </a:r>
            <a:r>
              <a:rPr lang="en-US" altLang="ko-KR" b="1" dirty="0">
                <a:solidFill>
                  <a:srgbClr val="0070C0"/>
                </a:solidFill>
              </a:rPr>
              <a:t>/</a:t>
            </a:r>
            <a:r>
              <a:rPr lang="en-US" altLang="ko-KR" b="1" dirty="0" err="1">
                <a:solidFill>
                  <a:srgbClr val="0070C0"/>
                </a:solidFill>
              </a:rPr>
              <a:t>resolv.conf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5409B3D-5992-4A3A-8564-6DC2F651439B}"/>
              </a:ext>
            </a:extLst>
          </p:cNvPr>
          <p:cNvSpPr/>
          <p:nvPr/>
        </p:nvSpPr>
        <p:spPr>
          <a:xfrm>
            <a:off x="9615918" y="4703333"/>
            <a:ext cx="484632" cy="57686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없으면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9AEEC-E2F9-44CE-AE53-6E1130F38981}"/>
              </a:ext>
            </a:extLst>
          </p:cNvPr>
          <p:cNvSpPr txBox="1"/>
          <p:nvPr/>
        </p:nvSpPr>
        <p:spPr>
          <a:xfrm>
            <a:off x="8133347" y="3754027"/>
            <a:ext cx="8756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순서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14BB6E-F17E-4559-A84F-998670250D6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566499" y="1690688"/>
            <a:ext cx="953238" cy="17383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04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D40E-4B24-48AE-BE2D-D9013BDF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도메인 이름 체계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02DCC1-1920-4C15-B24D-89F05D0B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46" y="1690688"/>
            <a:ext cx="8117308" cy="47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1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D40E-4B24-48AE-BE2D-D9013BDF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네임 서버가 작동하는 순서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AD6DE-22D7-4A13-97AB-6B1A175CCC55}"/>
              </a:ext>
            </a:extLst>
          </p:cNvPr>
          <p:cNvSpPr txBox="1"/>
          <p:nvPr/>
        </p:nvSpPr>
        <p:spPr>
          <a:xfrm>
            <a:off x="6096000" y="2742344"/>
            <a:ext cx="5814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원칙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ym typeface="Wingdings" panose="05000000000000000000" pitchFamily="2" charset="2"/>
                <a:hlinkClick r:id="rId2"/>
              </a:rPr>
              <a:t>www.nate.com</a:t>
            </a:r>
            <a:r>
              <a:rPr lang="en-US" altLang="ko-KR" dirty="0">
                <a:sym typeface="Wingdings" panose="05000000000000000000" pitchFamily="2" charset="2"/>
              </a:rPr>
              <a:t>.  </a:t>
            </a:r>
            <a:r>
              <a:rPr lang="ko-KR" altLang="en-US" dirty="0">
                <a:sym typeface="Wingdings" panose="05000000000000000000" pitchFamily="2" charset="2"/>
              </a:rPr>
              <a:t>마지막에 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붙는게 규칙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2D99CB-0E88-4A4A-BDC7-26A00A0AB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4" y="1823217"/>
            <a:ext cx="5422232" cy="4115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C2280-1D2D-4DF0-B3FB-DDED5C6EBDA7}"/>
              </a:ext>
            </a:extLst>
          </p:cNvPr>
          <p:cNvSpPr txBox="1"/>
          <p:nvPr/>
        </p:nvSpPr>
        <p:spPr>
          <a:xfrm>
            <a:off x="5963856" y="3847425"/>
            <a:ext cx="60788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.</a:t>
            </a:r>
            <a:r>
              <a:rPr lang="ko-KR" altLang="en-US" dirty="0"/>
              <a:t>은 </a:t>
            </a:r>
            <a:r>
              <a:rPr lang="en-US" altLang="ko-KR" dirty="0"/>
              <a:t>root </a:t>
            </a:r>
            <a:r>
              <a:rPr lang="ko-KR" altLang="en-US" dirty="0"/>
              <a:t>도메인이다 뒤에 있는 </a:t>
            </a:r>
            <a:r>
              <a:rPr lang="en-US" altLang="ko-KR" dirty="0"/>
              <a:t>com</a:t>
            </a:r>
            <a:r>
              <a:rPr lang="ko-KR" altLang="en-US" dirty="0"/>
              <a:t>의 네임서버를 찾는다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68AC1-060B-4C2F-AF26-938AC3EFEDF1}"/>
              </a:ext>
            </a:extLst>
          </p:cNvPr>
          <p:cNvSpPr txBox="1"/>
          <p:nvPr/>
        </p:nvSpPr>
        <p:spPr>
          <a:xfrm>
            <a:off x="6135512" y="4952507"/>
            <a:ext cx="57355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 </a:t>
            </a:r>
            <a:r>
              <a:rPr lang="ko-KR" altLang="en-US" dirty="0"/>
              <a:t>네임서버는 그 </a:t>
            </a:r>
            <a:r>
              <a:rPr lang="ko-KR" altLang="en-US" dirty="0" err="1"/>
              <a:t>뒤에있는</a:t>
            </a:r>
            <a:r>
              <a:rPr lang="ko-KR" altLang="en-US" dirty="0"/>
              <a:t> </a:t>
            </a:r>
            <a:r>
              <a:rPr lang="en-US" altLang="ko-KR" dirty="0" err="1"/>
              <a:t>nate</a:t>
            </a:r>
            <a:r>
              <a:rPr lang="en-US" altLang="ko-KR" dirty="0"/>
              <a:t> </a:t>
            </a:r>
            <a:r>
              <a:rPr lang="ko-KR" altLang="en-US" dirty="0"/>
              <a:t>네임서버를 찾는다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E0052-7444-4F77-9238-444E9E3D8986}"/>
              </a:ext>
            </a:extLst>
          </p:cNvPr>
          <p:cNvSpPr txBox="1"/>
          <p:nvPr/>
        </p:nvSpPr>
        <p:spPr>
          <a:xfrm>
            <a:off x="6632448" y="6140895"/>
            <a:ext cx="47416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nate</a:t>
            </a:r>
            <a:r>
              <a:rPr lang="ko-KR" altLang="en-US" dirty="0"/>
              <a:t>에서는 그 주소를 가져와서 전달 해준다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CD75881-6EAA-4A8B-ABEA-B35C1FC2794E}"/>
              </a:ext>
            </a:extLst>
          </p:cNvPr>
          <p:cNvSpPr/>
          <p:nvPr/>
        </p:nvSpPr>
        <p:spPr>
          <a:xfrm>
            <a:off x="9003270" y="3214458"/>
            <a:ext cx="484632" cy="42882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F06EE04-2484-4906-A70C-2574F7B130F6}"/>
              </a:ext>
            </a:extLst>
          </p:cNvPr>
          <p:cNvSpPr/>
          <p:nvPr/>
        </p:nvSpPr>
        <p:spPr>
          <a:xfrm>
            <a:off x="9003270" y="4348127"/>
            <a:ext cx="484632" cy="42882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262E11B-1ED9-4118-9596-122CDA785367}"/>
              </a:ext>
            </a:extLst>
          </p:cNvPr>
          <p:cNvSpPr/>
          <p:nvPr/>
        </p:nvSpPr>
        <p:spPr>
          <a:xfrm>
            <a:off x="9003270" y="5512703"/>
            <a:ext cx="484632" cy="42882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B74E0-575F-4304-8E5C-3D43BCB7AD5F}"/>
              </a:ext>
            </a:extLst>
          </p:cNvPr>
          <p:cNvSpPr txBox="1"/>
          <p:nvPr/>
        </p:nvSpPr>
        <p:spPr>
          <a:xfrm>
            <a:off x="6472776" y="1705388"/>
            <a:ext cx="50610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로컬 네임 서버는 많이 모른다 그래서 물어본다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4A8662D-7AA2-4881-B313-045554BF0953}"/>
              </a:ext>
            </a:extLst>
          </p:cNvPr>
          <p:cNvSpPr/>
          <p:nvPr/>
        </p:nvSpPr>
        <p:spPr>
          <a:xfrm>
            <a:off x="9003270" y="2203344"/>
            <a:ext cx="484632" cy="42882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3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D40E-4B24-48AE-BE2D-D9013BDF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캐싱</a:t>
            </a:r>
            <a:r>
              <a:rPr lang="ko-KR" altLang="en-US" dirty="0"/>
              <a:t> 전용 네임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D8988-5E88-4524-877C-1A8714F91250}"/>
              </a:ext>
            </a:extLst>
          </p:cNvPr>
          <p:cNvSpPr txBox="1"/>
          <p:nvPr/>
        </p:nvSpPr>
        <p:spPr>
          <a:xfrm>
            <a:off x="838200" y="1321356"/>
            <a:ext cx="692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 네임 서버를 이용하기 않고 </a:t>
            </a:r>
            <a:r>
              <a:rPr lang="ko-KR" altLang="en-US" dirty="0" err="1"/>
              <a:t>캐싱</a:t>
            </a:r>
            <a:r>
              <a:rPr lang="ko-KR" altLang="en-US" dirty="0"/>
              <a:t> 전용 네임 서버를 이용한다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994EA-6DE8-45E9-A4EF-76783691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63" y="1864909"/>
            <a:ext cx="6352674" cy="462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7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D40E-4B24-48AE-BE2D-D9013BDF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캐싱</a:t>
            </a:r>
            <a:r>
              <a:rPr lang="ko-KR" altLang="en-US" dirty="0"/>
              <a:t> 전용 네임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6C1E7-78B3-4961-AB3B-AED6D60EA47D}"/>
              </a:ext>
            </a:extLst>
          </p:cNvPr>
          <p:cNvSpPr txBox="1"/>
          <p:nvPr/>
        </p:nvSpPr>
        <p:spPr>
          <a:xfrm>
            <a:off x="838200" y="1369846"/>
            <a:ext cx="375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yum –y install bind bind-chroot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8F7AA-469E-44CD-A191-E88A231E9143}"/>
              </a:ext>
            </a:extLst>
          </p:cNvPr>
          <p:cNvSpPr txBox="1"/>
          <p:nvPr/>
        </p:nvSpPr>
        <p:spPr>
          <a:xfrm>
            <a:off x="838200" y="1739178"/>
            <a:ext cx="600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named.conf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캐싱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전영</a:t>
            </a:r>
            <a:r>
              <a:rPr lang="ko-KR" altLang="en-US" dirty="0">
                <a:sym typeface="Wingdings" panose="05000000000000000000" pitchFamily="2" charset="2"/>
              </a:rPr>
              <a:t> 네임 서버 설정 파일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6B47C-8E9F-4605-BACE-8BB06B9646F5}"/>
              </a:ext>
            </a:extLst>
          </p:cNvPr>
          <p:cNvSpPr txBox="1"/>
          <p:nvPr/>
        </p:nvSpPr>
        <p:spPr>
          <a:xfrm>
            <a:off x="838200" y="2108510"/>
            <a:ext cx="942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:set number (11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 listen-on port 127.0.0.1  any  </a:t>
            </a:r>
            <a:r>
              <a:rPr lang="ko-KR" altLang="en-US" dirty="0">
                <a:sym typeface="Wingdings" panose="05000000000000000000" pitchFamily="2" charset="2"/>
              </a:rPr>
              <a:t>누가 요청하든 처리를 하겠다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90E91-5CD1-4525-A135-3509B5641E85}"/>
              </a:ext>
            </a:extLst>
          </p:cNvPr>
          <p:cNvSpPr txBox="1"/>
          <p:nvPr/>
        </p:nvSpPr>
        <p:spPr>
          <a:xfrm>
            <a:off x="838200" y="2477842"/>
            <a:ext cx="92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:set number (12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 listen-on-v6 port ::1  none  </a:t>
            </a:r>
            <a:r>
              <a:rPr lang="ko-KR" altLang="en-US" dirty="0">
                <a:sym typeface="Wingdings" panose="05000000000000000000" pitchFamily="2" charset="2"/>
              </a:rPr>
              <a:t>누가 요청하든 처리를 하겠다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10C1A-1866-4B66-9255-3872C7B3CDD8}"/>
              </a:ext>
            </a:extLst>
          </p:cNvPr>
          <p:cNvSpPr txBox="1"/>
          <p:nvPr/>
        </p:nvSpPr>
        <p:spPr>
          <a:xfrm>
            <a:off x="838200" y="2847174"/>
            <a:ext cx="924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:set number (17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 allow-query localhost  any  </a:t>
            </a:r>
            <a:r>
              <a:rPr lang="ko-KR" altLang="en-US" dirty="0">
                <a:sym typeface="Wingdings" panose="05000000000000000000" pitchFamily="2" charset="2"/>
              </a:rPr>
              <a:t>누가 요청하든 처리를 하겠다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2C6CA-A606-4732-9D75-0D078A1B1E1A}"/>
              </a:ext>
            </a:extLst>
          </p:cNvPr>
          <p:cNvSpPr txBox="1"/>
          <p:nvPr/>
        </p:nvSpPr>
        <p:spPr>
          <a:xfrm>
            <a:off x="838200" y="321650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/>
              <a:t>. </a:t>
            </a:r>
            <a:r>
              <a:rPr lang="ko-KR" altLang="en-US" dirty="0"/>
              <a:t>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BD7C1-F024-4875-9050-55749C751C71}"/>
              </a:ext>
            </a:extLst>
          </p:cNvPr>
          <p:cNvSpPr txBox="1"/>
          <p:nvPr/>
        </p:nvSpPr>
        <p:spPr>
          <a:xfrm>
            <a:off x="838200" y="3585838"/>
            <a:ext cx="510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en-US" altLang="ko-KR" dirty="0" err="1"/>
              <a:t>systemctl</a:t>
            </a:r>
            <a:r>
              <a:rPr lang="en-US" altLang="ko-KR" dirty="0"/>
              <a:t> restart named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네임서버 재시작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B1703-264A-4DBD-BBC2-F38B44D125E3}"/>
              </a:ext>
            </a:extLst>
          </p:cNvPr>
          <p:cNvSpPr txBox="1"/>
          <p:nvPr/>
        </p:nvSpPr>
        <p:spPr>
          <a:xfrm>
            <a:off x="838200" y="3955170"/>
            <a:ext cx="377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en-US" altLang="ko-KR" dirty="0" err="1"/>
              <a:t>systemctl</a:t>
            </a:r>
            <a:r>
              <a:rPr lang="en-US" altLang="ko-KR" dirty="0"/>
              <a:t> status named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763CD-922E-4F85-AF6C-2A7BA1A75331}"/>
              </a:ext>
            </a:extLst>
          </p:cNvPr>
          <p:cNvSpPr txBox="1"/>
          <p:nvPr/>
        </p:nvSpPr>
        <p:spPr>
          <a:xfrm>
            <a:off x="838200" y="4324502"/>
            <a:ext cx="594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en-US" altLang="ko-KR" dirty="0" err="1"/>
              <a:t>systemctl</a:t>
            </a:r>
            <a:r>
              <a:rPr lang="en-US" altLang="ko-KR" dirty="0"/>
              <a:t> enable named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컴퓨터를 </a:t>
            </a:r>
            <a:r>
              <a:rPr lang="ko-KR" altLang="en-US" dirty="0" err="1">
                <a:sym typeface="Wingdings" panose="05000000000000000000" pitchFamily="2" charset="2"/>
              </a:rPr>
              <a:t>껏다</a:t>
            </a:r>
            <a:r>
              <a:rPr lang="ko-KR" altLang="en-US" dirty="0">
                <a:sym typeface="Wingdings" panose="05000000000000000000" pitchFamily="2" charset="2"/>
              </a:rPr>
              <a:t> 켜도 적용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A7D4B-CA20-4CEF-8F33-B29FAD898E5B}"/>
              </a:ext>
            </a:extLst>
          </p:cNvPr>
          <p:cNvSpPr txBox="1"/>
          <p:nvPr/>
        </p:nvSpPr>
        <p:spPr>
          <a:xfrm>
            <a:off x="838200" y="4693834"/>
            <a:ext cx="974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firewall-config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영구적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dns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체크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옵션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firewalld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다시 설정하기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방화벽 허용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EEF8E-F941-4C94-9206-55670F7187F2}"/>
              </a:ext>
            </a:extLst>
          </p:cNvPr>
          <p:cNvSpPr txBox="1"/>
          <p:nvPr/>
        </p:nvSpPr>
        <p:spPr>
          <a:xfrm>
            <a:off x="838200" y="5063166"/>
            <a:ext cx="648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en-US" altLang="ko-KR" dirty="0" err="1"/>
              <a:t>nslookup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server 192.168.111.100  </a:t>
            </a:r>
            <a:r>
              <a:rPr lang="ko-KR" altLang="en-US" dirty="0">
                <a:sym typeface="Wingdings" panose="05000000000000000000" pitchFamily="2" charset="2"/>
              </a:rPr>
              <a:t>기본 서버를 변경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CA1F5-6693-4190-AA95-0A7E568AF47F}"/>
              </a:ext>
            </a:extLst>
          </p:cNvPr>
          <p:cNvSpPr txBox="1"/>
          <p:nvPr/>
        </p:nvSpPr>
        <p:spPr>
          <a:xfrm>
            <a:off x="838200" y="6123543"/>
            <a:ext cx="1032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r>
              <a:rPr lang="ko-KR" altLang="en-US" dirty="0"/>
              <a:t>를 들어가서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resolv.conf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nameserver</a:t>
            </a:r>
            <a:r>
              <a:rPr lang="ko-KR" altLang="en-US" dirty="0"/>
              <a:t>를 </a:t>
            </a:r>
            <a:r>
              <a:rPr lang="en-US" altLang="ko-KR" dirty="0"/>
              <a:t>192.168.111.100(</a:t>
            </a:r>
            <a:r>
              <a:rPr lang="ko-KR" altLang="en-US" dirty="0" err="1"/>
              <a:t>캐싱</a:t>
            </a:r>
            <a:r>
              <a:rPr lang="ko-KR" altLang="en-US" dirty="0"/>
              <a:t> 전용 네임 서버 </a:t>
            </a:r>
            <a:r>
              <a:rPr lang="en-US" altLang="ko-KR" dirty="0"/>
              <a:t>IP) </a:t>
            </a:r>
            <a:r>
              <a:rPr lang="ko-KR" altLang="en-US" dirty="0"/>
              <a:t>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2AA0C-962B-404A-AC2A-BDA14829D9D0}"/>
              </a:ext>
            </a:extLst>
          </p:cNvPr>
          <p:cNvSpPr txBox="1"/>
          <p:nvPr/>
        </p:nvSpPr>
        <p:spPr>
          <a:xfrm>
            <a:off x="838200" y="57821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다른 컴퓨터</a:t>
            </a:r>
          </a:p>
        </p:txBody>
      </p:sp>
    </p:spTree>
    <p:extLst>
      <p:ext uri="{BB962C8B-B14F-4D97-AF65-F5344CB8AC3E}">
        <p14:creationId xmlns:p14="http://schemas.microsoft.com/office/powerpoint/2010/main" val="350894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D40E-4B24-48AE-BE2D-D9013BDF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네임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318F97-BE7C-4DA3-8211-2CB5127C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8749"/>
            <a:ext cx="6224338" cy="5323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9DFD2F-3FB6-45BB-8B7E-98A0D1B271DD}"/>
              </a:ext>
            </a:extLst>
          </p:cNvPr>
          <p:cNvSpPr txBox="1"/>
          <p:nvPr/>
        </p:nvSpPr>
        <p:spPr>
          <a:xfrm>
            <a:off x="7716253" y="3105834"/>
            <a:ext cx="323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마스터 네임 서버</a:t>
            </a:r>
            <a:endParaRPr lang="en-US" altLang="ko-KR" b="1" dirty="0"/>
          </a:p>
          <a:p>
            <a:pPr algn="ctr"/>
            <a:r>
              <a:rPr lang="en-US" altLang="ko-KR" dirty="0"/>
              <a:t>nate.com </a:t>
            </a:r>
            <a:r>
              <a:rPr lang="ko-KR" altLang="en-US" dirty="0"/>
              <a:t>네임 서버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같은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8BF5FE-6005-4325-8517-408A45A36FF9}"/>
              </a:ext>
            </a:extLst>
          </p:cNvPr>
          <p:cNvSpPr/>
          <p:nvPr/>
        </p:nvSpPr>
        <p:spPr>
          <a:xfrm>
            <a:off x="4299284" y="3272589"/>
            <a:ext cx="2646948" cy="1973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0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D40E-4B24-48AE-BE2D-D9013BDF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네임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01E66-5CA2-4553-A470-2C38D8174F35}"/>
              </a:ext>
            </a:extLst>
          </p:cNvPr>
          <p:cNvSpPr txBox="1"/>
          <p:nvPr/>
        </p:nvSpPr>
        <p:spPr>
          <a:xfrm>
            <a:off x="838200" y="1369846"/>
            <a:ext cx="375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yum –y install bind bind-chroot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14ABE-4CC2-43C8-A7C6-ABE74A0CC1DF}"/>
              </a:ext>
            </a:extLst>
          </p:cNvPr>
          <p:cNvSpPr txBox="1"/>
          <p:nvPr/>
        </p:nvSpPr>
        <p:spPr>
          <a:xfrm>
            <a:off x="838200" y="1739178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rpm –</a:t>
            </a:r>
            <a:r>
              <a:rPr lang="en-US" altLang="ko-KR" dirty="0" err="1"/>
              <a:t>qa</a:t>
            </a:r>
            <a:r>
              <a:rPr lang="en-US" altLang="ko-KR" dirty="0"/>
              <a:t> httpd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간단한 웹서버 확인 </a:t>
            </a:r>
            <a:r>
              <a:rPr lang="en-US" altLang="ko-KR" dirty="0"/>
              <a:t>(</a:t>
            </a:r>
            <a:r>
              <a:rPr lang="ko-KR" altLang="en-US" dirty="0"/>
              <a:t>없으면 다운로드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6C9F9-08CB-4D37-B08C-8A5E654F71B8}"/>
              </a:ext>
            </a:extLst>
          </p:cNvPr>
          <p:cNvSpPr txBox="1"/>
          <p:nvPr/>
        </p:nvSpPr>
        <p:spPr>
          <a:xfrm>
            <a:off x="838200" y="2108510"/>
            <a:ext cx="540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systemctl</a:t>
            </a:r>
            <a:r>
              <a:rPr lang="en-US" altLang="ko-KR" dirty="0"/>
              <a:t> status httpd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실행 되어있는지 확인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B0658-78A5-4213-B8AC-0A28E34CAC8A}"/>
              </a:ext>
            </a:extLst>
          </p:cNvPr>
          <p:cNvSpPr txBox="1"/>
          <p:nvPr/>
        </p:nvSpPr>
        <p:spPr>
          <a:xfrm>
            <a:off x="838200" y="2477842"/>
            <a:ext cx="368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systemctl</a:t>
            </a:r>
            <a:r>
              <a:rPr lang="en-US" altLang="ko-KR" dirty="0"/>
              <a:t> restart httpd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실행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23FA0-9DF8-4BAE-BEA4-D688D27CD9BC}"/>
              </a:ext>
            </a:extLst>
          </p:cNvPr>
          <p:cNvSpPr txBox="1"/>
          <p:nvPr/>
        </p:nvSpPr>
        <p:spPr>
          <a:xfrm>
            <a:off x="838200" y="2847174"/>
            <a:ext cx="96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firewall-config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영구적 </a:t>
            </a:r>
            <a:r>
              <a:rPr lang="en-US" altLang="ko-KR" dirty="0">
                <a:sym typeface="Wingdings" panose="05000000000000000000" pitchFamily="2" charset="2"/>
              </a:rPr>
              <a:t> http </a:t>
            </a:r>
            <a:r>
              <a:rPr lang="ko-KR" altLang="en-US" dirty="0">
                <a:sym typeface="Wingdings" panose="05000000000000000000" pitchFamily="2" charset="2"/>
              </a:rPr>
              <a:t>체크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옵션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firewalld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다시 설정하기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방화벽 허용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288D5-0FC5-4E80-B47C-31F8BDE07FA9}"/>
              </a:ext>
            </a:extLst>
          </p:cNvPr>
          <p:cNvSpPr txBox="1"/>
          <p:nvPr/>
        </p:nvSpPr>
        <p:spPr>
          <a:xfrm>
            <a:off x="838200" y="3216506"/>
            <a:ext cx="563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vi /var/www/html/index.html </a:t>
            </a:r>
            <a:r>
              <a:rPr lang="en-US" altLang="ko-KR" dirty="0">
                <a:sym typeface="Wingdings" panose="05000000000000000000" pitchFamily="2" charset="2"/>
              </a:rPr>
              <a:t> html </a:t>
            </a:r>
            <a:r>
              <a:rPr lang="ko-KR" altLang="en-US" dirty="0">
                <a:sym typeface="Wingdings" panose="05000000000000000000" pitchFamily="2" charset="2"/>
              </a:rPr>
              <a:t>언어로 설정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664D4-CFE7-4D1A-A1E2-41AD437BD9B9}"/>
              </a:ext>
            </a:extLst>
          </p:cNvPr>
          <p:cNvSpPr txBox="1"/>
          <p:nvPr/>
        </p:nvSpPr>
        <p:spPr>
          <a:xfrm>
            <a:off x="838200" y="4174711"/>
            <a:ext cx="541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yum –y install </a:t>
            </a:r>
            <a:r>
              <a:rPr lang="en-US" altLang="ko-KR" dirty="0" err="1"/>
              <a:t>vsftpd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ftp </a:t>
            </a:r>
            <a:r>
              <a:rPr lang="ko-KR" altLang="en-US" dirty="0">
                <a:sym typeface="Wingdings" panose="05000000000000000000" pitchFamily="2" charset="2"/>
              </a:rPr>
              <a:t>서버를 위해서 설정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DD5ECC-2B0D-498E-B1FA-ADCF788B9E50}"/>
              </a:ext>
            </a:extLst>
          </p:cNvPr>
          <p:cNvSpPr txBox="1"/>
          <p:nvPr/>
        </p:nvSpPr>
        <p:spPr>
          <a:xfrm>
            <a:off x="838200" y="4544043"/>
            <a:ext cx="507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firewall-</a:t>
            </a:r>
            <a:r>
              <a:rPr lang="en-US" altLang="ko-KR" dirty="0" err="1"/>
              <a:t>cmd</a:t>
            </a:r>
            <a:r>
              <a:rPr lang="ko-KR" altLang="en-US" dirty="0"/>
              <a:t> </a:t>
            </a:r>
            <a:r>
              <a:rPr lang="en-US" altLang="ko-KR" dirty="0"/>
              <a:t>--permanent --add-service=ftp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EC668-E653-43C4-82C9-28B060DC5998}"/>
              </a:ext>
            </a:extLst>
          </p:cNvPr>
          <p:cNvSpPr txBox="1"/>
          <p:nvPr/>
        </p:nvSpPr>
        <p:spPr>
          <a:xfrm>
            <a:off x="838200" y="4913375"/>
            <a:ext cx="264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firewall-</a:t>
            </a:r>
            <a:r>
              <a:rPr lang="en-US" altLang="ko-KR" dirty="0" err="1"/>
              <a:t>cmd</a:t>
            </a:r>
            <a:r>
              <a:rPr lang="ko-KR" altLang="en-US" dirty="0"/>
              <a:t> </a:t>
            </a:r>
            <a:r>
              <a:rPr lang="en-US" altLang="ko-KR" dirty="0"/>
              <a:t>--reload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B34CF1-8CAC-44F4-96A0-1FE8AA413EA9}"/>
              </a:ext>
            </a:extLst>
          </p:cNvPr>
          <p:cNvSpPr txBox="1"/>
          <p:nvPr/>
        </p:nvSpPr>
        <p:spPr>
          <a:xfrm>
            <a:off x="838200" y="3809506"/>
            <a:ext cx="46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다른 컴퓨터</a:t>
            </a:r>
            <a:r>
              <a:rPr lang="en-US" altLang="ko-KR" b="1" dirty="0"/>
              <a:t>(</a:t>
            </a:r>
            <a:r>
              <a:rPr lang="en-US" altLang="ko-KR" b="1" dirty="0" err="1"/>
              <a:t>ServerB</a:t>
            </a:r>
            <a:r>
              <a:rPr lang="en-US" altLang="ko-KR" b="1" dirty="0"/>
              <a:t>)</a:t>
            </a:r>
            <a:r>
              <a:rPr lang="ko-KR" altLang="en-US" b="1" dirty="0"/>
              <a:t>에서 </a:t>
            </a:r>
            <a:r>
              <a:rPr lang="en-US" altLang="ko-KR" b="1" dirty="0"/>
              <a:t>ftp </a:t>
            </a:r>
            <a:r>
              <a:rPr lang="ko-KR" altLang="en-US" b="1" dirty="0"/>
              <a:t>서버 만들기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8AFB0-FDF1-4BAC-83E4-777ADD6AB470}"/>
              </a:ext>
            </a:extLst>
          </p:cNvPr>
          <p:cNvSpPr txBox="1"/>
          <p:nvPr/>
        </p:nvSpPr>
        <p:spPr>
          <a:xfrm>
            <a:off x="838200" y="5278580"/>
            <a:ext cx="305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9+.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vsftpd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970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D40E-4B24-48AE-BE2D-D9013BDF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네임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CB115-9091-43A1-8CC0-02E2C83AC424}"/>
              </a:ext>
            </a:extLst>
          </p:cNvPr>
          <p:cNvSpPr txBox="1"/>
          <p:nvPr/>
        </p:nvSpPr>
        <p:spPr>
          <a:xfrm>
            <a:off x="838200" y="1413460"/>
            <a:ext cx="339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named.conf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4C6C7-DEC7-4F6C-BD43-D9897F220887}"/>
              </a:ext>
            </a:extLst>
          </p:cNvPr>
          <p:cNvSpPr txBox="1"/>
          <p:nvPr/>
        </p:nvSpPr>
        <p:spPr>
          <a:xfrm>
            <a:off x="838200" y="1782792"/>
            <a:ext cx="518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ppt 6</a:t>
            </a:r>
            <a:r>
              <a:rPr lang="ko-KR" altLang="en-US" dirty="0"/>
              <a:t>페이지 처럼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any, none, any</a:t>
            </a:r>
            <a:r>
              <a:rPr lang="ko-KR" altLang="en-US" dirty="0"/>
              <a:t>로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CCAAB-B414-47C7-854E-3050F8545606}"/>
              </a:ext>
            </a:extLst>
          </p:cNvPr>
          <p:cNvSpPr txBox="1"/>
          <p:nvPr/>
        </p:nvSpPr>
        <p:spPr>
          <a:xfrm>
            <a:off x="838200" y="2152124"/>
            <a:ext cx="39805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b="1" dirty="0"/>
              <a:t>맨 밑으로 내려가서 작성 후 저장</a:t>
            </a:r>
            <a:endParaRPr lang="en-US" altLang="ko-KR" dirty="0"/>
          </a:p>
          <a:p>
            <a:r>
              <a:rPr lang="en-US" altLang="ko-KR" dirty="0"/>
              <a:t>zone “centos.com” IN {</a:t>
            </a:r>
          </a:p>
          <a:p>
            <a:r>
              <a:rPr lang="en-US" altLang="ko-KR" dirty="0"/>
              <a:t>	type master;</a:t>
            </a:r>
          </a:p>
          <a:p>
            <a:r>
              <a:rPr lang="en-US" altLang="ko-KR" dirty="0"/>
              <a:t>	file “</a:t>
            </a:r>
            <a:r>
              <a:rPr lang="en-US" altLang="ko-KR" dirty="0" err="1"/>
              <a:t>centos.com.db</a:t>
            </a:r>
            <a:r>
              <a:rPr lang="en-US" altLang="ko-KR" dirty="0"/>
              <a:t>“;</a:t>
            </a:r>
          </a:p>
          <a:p>
            <a:r>
              <a:rPr lang="en-US" altLang="ko-KR" dirty="0"/>
              <a:t>	allow-update</a:t>
            </a:r>
            <a:r>
              <a:rPr lang="ko-KR" altLang="en-US" dirty="0"/>
              <a:t> </a:t>
            </a:r>
            <a:r>
              <a:rPr lang="en-US" altLang="ko-KR" dirty="0"/>
              <a:t>{ none; };</a:t>
            </a:r>
          </a:p>
          <a:p>
            <a:r>
              <a:rPr lang="en-US" altLang="ko-KR" dirty="0"/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238DD-F911-4955-9DF9-C0A9605A0023}"/>
              </a:ext>
            </a:extLst>
          </p:cNvPr>
          <p:cNvSpPr txBox="1"/>
          <p:nvPr/>
        </p:nvSpPr>
        <p:spPr>
          <a:xfrm>
            <a:off x="838200" y="3906450"/>
            <a:ext cx="840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named-</a:t>
            </a:r>
            <a:r>
              <a:rPr lang="en-US" altLang="ko-KR" dirty="0" err="1"/>
              <a:t>checkconf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문법상 오류가 있는지 확인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아무것도 안 나오면  정상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D855E-94C2-4BBF-B89F-7F03E1442F3C}"/>
              </a:ext>
            </a:extLst>
          </p:cNvPr>
          <p:cNvSpPr txBox="1"/>
          <p:nvPr/>
        </p:nvSpPr>
        <p:spPr>
          <a:xfrm>
            <a:off x="838200" y="4275782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touch /var/named/</a:t>
            </a:r>
            <a:r>
              <a:rPr lang="en-US" altLang="ko-KR" dirty="0" err="1"/>
              <a:t>centos.com.db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/var/named</a:t>
            </a:r>
            <a:r>
              <a:rPr lang="ko-KR" altLang="en-US" dirty="0"/>
              <a:t>에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E1095-D11D-4728-A03B-9C1A3C5CB6CA}"/>
              </a:ext>
            </a:extLst>
          </p:cNvPr>
          <p:cNvSpPr txBox="1"/>
          <p:nvPr/>
        </p:nvSpPr>
        <p:spPr>
          <a:xfrm>
            <a:off x="838200" y="4645114"/>
            <a:ext cx="651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vi /var/named/</a:t>
            </a:r>
            <a:r>
              <a:rPr lang="en-US" altLang="ko-KR" dirty="0" err="1"/>
              <a:t>centos.com.db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상세 내용을 </a:t>
            </a:r>
            <a:r>
              <a:rPr lang="ko-KR" altLang="en-US" dirty="0" err="1">
                <a:sym typeface="Wingdings" panose="05000000000000000000" pitchFamily="2" charset="2"/>
              </a:rPr>
              <a:t>적어줘야함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874052-7C66-4A94-8EDE-5C47C4A8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5014446"/>
            <a:ext cx="5454229" cy="137905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0387D8-C1DB-420C-B7CC-5B69127B2F9C}"/>
              </a:ext>
            </a:extLst>
          </p:cNvPr>
          <p:cNvSpPr/>
          <p:nvPr/>
        </p:nvSpPr>
        <p:spPr>
          <a:xfrm>
            <a:off x="838200" y="5014446"/>
            <a:ext cx="5598608" cy="615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391F6-C60F-421B-95A1-AC499869A4F8}"/>
              </a:ext>
            </a:extLst>
          </p:cNvPr>
          <p:cNvSpPr txBox="1"/>
          <p:nvPr/>
        </p:nvSpPr>
        <p:spPr>
          <a:xfrm>
            <a:off x="6436808" y="5002411"/>
            <a:ext cx="38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써주는 것 </a:t>
            </a:r>
            <a:r>
              <a:rPr lang="ko-KR" altLang="en-US" dirty="0" err="1"/>
              <a:t>국룰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언제까지 유효</a:t>
            </a:r>
            <a:r>
              <a:rPr lang="en-US" altLang="ko-KR" dirty="0">
                <a:sym typeface="Wingdings" panose="05000000000000000000" pitchFamily="2" charset="2"/>
              </a:rPr>
              <a:t>??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9359D-D8A2-4AA4-AA45-5EE6CB8C7ABC}"/>
              </a:ext>
            </a:extLst>
          </p:cNvPr>
          <p:cNvSpPr txBox="1"/>
          <p:nvPr/>
        </p:nvSpPr>
        <p:spPr>
          <a:xfrm>
            <a:off x="6304547" y="564245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자기 자신 </a:t>
            </a:r>
            <a:r>
              <a:rPr lang="en-US" altLang="ko-KR" b="1" dirty="0"/>
              <a:t>IP </a:t>
            </a:r>
            <a:r>
              <a:rPr lang="ko-KR" altLang="en-US" b="1" dirty="0"/>
              <a:t>적어준다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679740-7D36-4B92-8D1E-314A152F8CFA}"/>
              </a:ext>
            </a:extLst>
          </p:cNvPr>
          <p:cNvCxnSpPr>
            <a:cxnSpLocks/>
          </p:cNvCxnSpPr>
          <p:nvPr/>
        </p:nvCxnSpPr>
        <p:spPr>
          <a:xfrm>
            <a:off x="5042171" y="5703972"/>
            <a:ext cx="1262376" cy="1193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77BCB5-FC23-4B59-949C-AD3B6F2E2672}"/>
              </a:ext>
            </a:extLst>
          </p:cNvPr>
          <p:cNvCxnSpPr>
            <a:cxnSpLocks/>
          </p:cNvCxnSpPr>
          <p:nvPr/>
        </p:nvCxnSpPr>
        <p:spPr>
          <a:xfrm>
            <a:off x="5042171" y="6207007"/>
            <a:ext cx="1262376" cy="1193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E1A92C-3942-47FE-B706-DE85CE62853C}"/>
              </a:ext>
            </a:extLst>
          </p:cNvPr>
          <p:cNvSpPr txBox="1"/>
          <p:nvPr/>
        </p:nvSpPr>
        <p:spPr>
          <a:xfrm>
            <a:off x="6304547" y="6138254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마스터 네임 서버가 알려줄 </a:t>
            </a:r>
            <a:r>
              <a:rPr lang="en-US" altLang="ko-KR" b="1" dirty="0"/>
              <a:t>IP </a:t>
            </a:r>
            <a:r>
              <a:rPr lang="ko-KR" altLang="en-US" b="1" dirty="0"/>
              <a:t>주소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CF5D46-318F-4D5F-AF94-CAF2081A4A3F}"/>
              </a:ext>
            </a:extLst>
          </p:cNvPr>
          <p:cNvSpPr/>
          <p:nvPr/>
        </p:nvSpPr>
        <p:spPr>
          <a:xfrm>
            <a:off x="838200" y="5958678"/>
            <a:ext cx="4203971" cy="522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8DDD2-6D6B-45F3-9F09-DDC804DAB16A}"/>
              </a:ext>
            </a:extLst>
          </p:cNvPr>
          <p:cNvSpPr txBox="1"/>
          <p:nvPr/>
        </p:nvSpPr>
        <p:spPr>
          <a:xfrm>
            <a:off x="5673359" y="1380484"/>
            <a:ext cx="217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다시 </a:t>
            </a:r>
            <a:r>
              <a:rPr lang="en-US" altLang="ko-KR" b="1" dirty="0"/>
              <a:t>server </a:t>
            </a:r>
            <a:r>
              <a:rPr lang="ko-KR" altLang="en-US" b="1" dirty="0"/>
              <a:t>컴퓨터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ABDDB0-49ED-49B0-9EB2-062D130024FD}"/>
              </a:ext>
            </a:extLst>
          </p:cNvPr>
          <p:cNvCxnSpPr>
            <a:stCxn id="20" idx="1"/>
          </p:cNvCxnSpPr>
          <p:nvPr/>
        </p:nvCxnSpPr>
        <p:spPr>
          <a:xfrm flipH="1">
            <a:off x="4395537" y="1565150"/>
            <a:ext cx="1277822" cy="269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8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728</Words>
  <Application>Microsoft Office PowerPoint</Application>
  <PresentationFormat>와이드스크린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Linux</vt:lpstr>
      <vt:lpstr>네임서버</vt:lpstr>
      <vt:lpstr>도메인 이름 체계</vt:lpstr>
      <vt:lpstr>로컬 네임 서버가 작동하는 순서</vt:lpstr>
      <vt:lpstr>캐싱 전용 네임 서버</vt:lpstr>
      <vt:lpstr>캐싱 전용 네임 서버</vt:lpstr>
      <vt:lpstr>마스터 네임 서버</vt:lpstr>
      <vt:lpstr>마스터 네임 서버</vt:lpstr>
      <vt:lpstr>마스터 네임 서버</vt:lpstr>
      <vt:lpstr>마스터 네임 서버</vt:lpstr>
      <vt:lpstr>라운드 로빈(Round Robin) 방식의 네임 서버</vt:lpstr>
      <vt:lpstr>라운드 로빈(Round Robin) 방식의 네임 서버</vt:lpstr>
      <vt:lpstr>라운드 로빈(Round Robin) 방식의 네임 서버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144</cp:revision>
  <dcterms:created xsi:type="dcterms:W3CDTF">2020-02-25T01:02:02Z</dcterms:created>
  <dcterms:modified xsi:type="dcterms:W3CDTF">2020-02-25T02:58:59Z</dcterms:modified>
</cp:coreProperties>
</file>