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7" r:id="rId21"/>
    <p:sldId id="280" r:id="rId22"/>
    <p:sldId id="281" r:id="rId23"/>
    <p:sldId id="282" r:id="rId24"/>
    <p:sldId id="283" r:id="rId25"/>
    <p:sldId id="284" r:id="rId26"/>
    <p:sldId id="275" r:id="rId27"/>
    <p:sldId id="276" r:id="rId28"/>
    <p:sldId id="278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-23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3C5DC-BE8B-43D9-803C-4ACE12EAF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5E058-2D63-4510-A594-006338554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21ADF-F432-46C3-939B-89D56D66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27178-9063-43A0-8E3E-4C89A71E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53A02-923A-4E25-994C-59861D7F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F16D-91E2-4A5E-8AD0-2067AC9A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72F8C4-4610-4580-85F1-C7CF614B5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FA8E5-EC76-4726-B007-29B3428F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FE295-0D68-4D57-9383-CD1828C4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B3086-74AB-4168-8913-D8B3A073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5BE40-17BC-4533-96F7-B677CE9E4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E2A8D-7039-4247-8088-85AAA353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8F380-002A-41C8-8A68-A722AA86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9B5CF-3A30-4433-BBC0-5C90F6DD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0984D-F926-492A-96A6-7D343241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EED1-6AA1-4AEB-8457-CF0D7E24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52D7D-4095-453E-BD7A-E9D3C8F8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02B84-2004-4B1B-8055-F372C983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94903-3E0C-4ED1-8F33-4C1AA13F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DD0DB-E36E-4BDB-8D13-B77EDD4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8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6D55F-D68E-42F3-AEC2-5C819A3E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8D787-A669-44E1-87F4-54623A7B7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6BE55-AB96-4972-BB64-5A77A9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16882-162F-4552-889D-041159FF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406BC-1854-4DD7-B2C0-627FFABA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6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8C07-726C-44E2-84AF-37F66FCE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4A003-E23A-4D7D-8446-D306B72AA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72E6E-7C86-4C62-945B-1E60830C0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451E6-29DF-4BC9-A3C1-E7385214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E47F2-A272-4CED-9BE5-7A69A868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C5143-6556-4883-A7C3-A003B85B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6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26E3-32EE-4C1C-8B73-E5CD589C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AB69-7A41-48B1-A9D0-06553904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C7D571-9C3D-4F01-8E5E-B25232300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04757-4427-446E-89AB-A150EF929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5D8F3F-7554-4D65-92E2-76510882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615420-59D1-42A9-8773-C1ABA5BF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71018-850A-4F33-95B9-6554EC34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B1B9F-5D1B-48E7-8B8F-5A83C05A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0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08C86-4399-4D2D-B778-B2AC3D7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5C3EA9-7D94-4B8F-BCB9-E0144B26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7EF03F-ECAA-49D6-8016-A3676312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3847A-2EDA-42D2-BB95-9C366B15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4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9F0DA-BA51-4C22-834B-6B7CA234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C1A5ED-A209-4EB4-B4B5-6B12BC8D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D568B-379D-4F47-83BE-36E1296B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04242-D658-4BED-8FA2-AC3FE3DA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3E9E1-47F1-4F8D-A745-CBEE4433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C7940-F3B7-45B7-ADBA-8756B5BE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A5A13-D662-4263-9C07-FA988EDB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DE630-3176-42B9-9431-57A45D1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138F7-713E-4290-87DB-BAE1B3D1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9587D-9FEF-4671-983B-4C9EBE18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DA87A-F3BB-40B1-8273-0AA22BA8F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C03080-D4C8-4498-BA11-BE6DE3D0C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EA0D1-38CB-4EA2-A59A-3DCEA293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32C48-2EDA-4606-B818-83921B5D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914FF-0A95-4636-85EF-199702A3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9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2A990C-D2D0-4D7A-9B75-C3D5E229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D51EE-D526-4156-BFD1-C0BB7636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90E3D-FAC6-4C37-B0F1-5257B6874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D125-8E3B-4316-BFBB-6D61D6BF9931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F8D14-657F-4A90-B470-066A5B14E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86FD6-9A93-428C-AD08-5056B1145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F18F-A894-46F9-A327-46CD45AC3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6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e@naver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e@naver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hanbit.co.kr/centos/7/squirrelmail-1.4.22-13.fc20.noarch.rp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91291-0FEF-40DE-8DA5-F50B98031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97EE5-90CB-4793-A7E6-47C96E4E0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0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B61F9-812F-45BD-B2FA-DB2E3BC5718F}"/>
              </a:ext>
            </a:extLst>
          </p:cNvPr>
          <p:cNvSpPr txBox="1"/>
          <p:nvPr/>
        </p:nvSpPr>
        <p:spPr>
          <a:xfrm>
            <a:off x="838200" y="1506022"/>
            <a:ext cx="864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</a:t>
            </a:r>
            <a:r>
              <a:rPr lang="en-US" altLang="ko-KR" dirty="0" err="1"/>
              <a:t>sendmail</a:t>
            </a:r>
            <a:r>
              <a:rPr lang="en-US" altLang="ko-KR" dirty="0"/>
              <a:t> </a:t>
            </a:r>
            <a:r>
              <a:rPr lang="en-US" altLang="ko-KR" dirty="0" err="1"/>
              <a:t>sendmail-cf</a:t>
            </a:r>
            <a:r>
              <a:rPr lang="en-US" altLang="ko-KR" dirty="0"/>
              <a:t>(</a:t>
            </a:r>
            <a:r>
              <a:rPr lang="ko-KR" altLang="en-US" dirty="0"/>
              <a:t>보내는 메일 서버</a:t>
            </a:r>
            <a:r>
              <a:rPr lang="en-US" altLang="ko-KR" dirty="0"/>
              <a:t>) dovecot(</a:t>
            </a:r>
            <a:r>
              <a:rPr lang="ko-KR" altLang="en-US" dirty="0"/>
              <a:t>받는 메일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4A8CE-B151-4634-9BB5-E2FE92F3CBC7}"/>
              </a:ext>
            </a:extLst>
          </p:cNvPr>
          <p:cNvSpPr txBox="1"/>
          <p:nvPr/>
        </p:nvSpPr>
        <p:spPr>
          <a:xfrm>
            <a:off x="838200" y="1875354"/>
            <a:ext cx="287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vi /etc/mail/sendmail.cf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9FE5E-2714-496C-9142-B5FC52517110}"/>
              </a:ext>
            </a:extLst>
          </p:cNvPr>
          <p:cNvSpPr txBox="1"/>
          <p:nvPr/>
        </p:nvSpPr>
        <p:spPr>
          <a:xfrm>
            <a:off x="838200" y="2244686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:set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를 통해서 </a:t>
            </a:r>
            <a:r>
              <a:rPr lang="en-US" altLang="ko-KR" dirty="0"/>
              <a:t>85</a:t>
            </a:r>
            <a:r>
              <a:rPr lang="ko-KR" altLang="en-US" dirty="0"/>
              <a:t>행 쪽으로 간다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A0387-4FE6-492D-846A-369212240372}"/>
              </a:ext>
            </a:extLst>
          </p:cNvPr>
          <p:cNvSpPr txBox="1"/>
          <p:nvPr/>
        </p:nvSpPr>
        <p:spPr>
          <a:xfrm>
            <a:off x="838200" y="2614018"/>
            <a:ext cx="846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Cwlocalhost</a:t>
            </a:r>
            <a:r>
              <a:rPr lang="ko-KR" altLang="en-US" dirty="0"/>
              <a:t>를 </a:t>
            </a:r>
            <a:r>
              <a:rPr lang="en-US" altLang="ko-KR" dirty="0"/>
              <a:t>Cwnaver.com </a:t>
            </a:r>
            <a:r>
              <a:rPr lang="ko-KR" altLang="en-US" dirty="0"/>
              <a:t>으로 설정 </a:t>
            </a:r>
            <a:r>
              <a:rPr lang="en-US" altLang="ko-KR" dirty="0"/>
              <a:t>(</a:t>
            </a:r>
            <a:r>
              <a:rPr lang="ko-KR" altLang="en-US" dirty="0"/>
              <a:t>자기 컴퓨터의 도메인 네임으로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D0846-8F5A-45E2-A46A-ADCD2965FEC7}"/>
              </a:ext>
            </a:extLst>
          </p:cNvPr>
          <p:cNvSpPr txBox="1"/>
          <p:nvPr/>
        </p:nvSpPr>
        <p:spPr>
          <a:xfrm>
            <a:off x="838200" y="2983350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대략 </a:t>
            </a:r>
            <a:r>
              <a:rPr lang="en-US" altLang="ko-KR" dirty="0"/>
              <a:t>264</a:t>
            </a:r>
            <a:r>
              <a:rPr lang="ko-KR" altLang="en-US" dirty="0"/>
              <a:t>행 쪽에 있는 </a:t>
            </a:r>
            <a:r>
              <a:rPr lang="en-US" altLang="ko-KR" dirty="0"/>
              <a:t>O Daemon…. </a:t>
            </a:r>
            <a:r>
              <a:rPr lang="ko-KR" altLang="en-US" dirty="0"/>
              <a:t>어쩌고 에서 </a:t>
            </a:r>
            <a:r>
              <a:rPr lang="en-US" altLang="ko-KR" dirty="0" err="1"/>
              <a:t>Addr</a:t>
            </a:r>
            <a:r>
              <a:rPr lang="en-US" altLang="ko-KR" dirty="0"/>
              <a:t>=127.0.0.1 </a:t>
            </a:r>
            <a:r>
              <a:rPr lang="ko-KR" altLang="en-US" dirty="0"/>
              <a:t>의 값을 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150BB-0B0C-4E12-A1AF-CBE18EE58C13}"/>
              </a:ext>
            </a:extLst>
          </p:cNvPr>
          <p:cNvSpPr txBox="1"/>
          <p:nvPr/>
        </p:nvSpPr>
        <p:spPr>
          <a:xfrm>
            <a:off x="838200" y="33526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64229-2308-4388-B689-00F0BB98631F}"/>
              </a:ext>
            </a:extLst>
          </p:cNvPr>
          <p:cNvSpPr txBox="1"/>
          <p:nvPr/>
        </p:nvSpPr>
        <p:spPr>
          <a:xfrm>
            <a:off x="838200" y="3701761"/>
            <a:ext cx="773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vi /</a:t>
            </a:r>
            <a:r>
              <a:rPr lang="en-US" altLang="ko-KR" dirty="0" err="1"/>
              <a:t>etc</a:t>
            </a:r>
            <a:r>
              <a:rPr lang="en-US" altLang="ko-KR" dirty="0"/>
              <a:t>/mail/access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외부네트워크에서 이메일 보낼 수 있도록 허가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B2021-36B4-4988-84A3-58E908367735}"/>
              </a:ext>
            </a:extLst>
          </p:cNvPr>
          <p:cNvSpPr txBox="1"/>
          <p:nvPr/>
        </p:nvSpPr>
        <p:spPr>
          <a:xfrm>
            <a:off x="838200" y="4050840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아래를 추가한 뒤 저장</a:t>
            </a:r>
            <a:endParaRPr lang="en-US" altLang="ko-KR" dirty="0"/>
          </a:p>
          <a:p>
            <a:r>
              <a:rPr lang="en-US" altLang="ko-KR" dirty="0"/>
              <a:t>naver.com</a:t>
            </a:r>
            <a:r>
              <a:rPr lang="ko-KR" altLang="en-US" dirty="0"/>
              <a:t> </a:t>
            </a:r>
            <a:r>
              <a:rPr lang="en-US" altLang="ko-KR" dirty="0"/>
              <a:t>RELAY</a:t>
            </a:r>
          </a:p>
          <a:p>
            <a:r>
              <a:rPr lang="en-US" altLang="ko-KR" dirty="0"/>
              <a:t>daum.net RELAY</a:t>
            </a:r>
          </a:p>
          <a:p>
            <a:r>
              <a:rPr lang="en-US" altLang="ko-KR" dirty="0"/>
              <a:t>192.168.111 RELAY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2C8D9-A3B1-4972-9AA2-72C30DA51583}"/>
              </a:ext>
            </a:extLst>
          </p:cNvPr>
          <p:cNvSpPr txBox="1"/>
          <p:nvPr/>
        </p:nvSpPr>
        <p:spPr>
          <a:xfrm>
            <a:off x="838200" y="5210663"/>
            <a:ext cx="822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en-US" altLang="ko-KR" dirty="0" err="1"/>
              <a:t>makemap</a:t>
            </a:r>
            <a:r>
              <a:rPr lang="en-US" altLang="ko-KR" dirty="0"/>
              <a:t> hash /</a:t>
            </a:r>
            <a:r>
              <a:rPr lang="en-US" altLang="ko-KR" dirty="0" err="1"/>
              <a:t>etc</a:t>
            </a:r>
            <a:r>
              <a:rPr lang="en-US" altLang="ko-KR" dirty="0"/>
              <a:t>/mail/access &lt; /</a:t>
            </a:r>
            <a:r>
              <a:rPr lang="en-US" altLang="ko-KR" dirty="0" err="1"/>
              <a:t>etc</a:t>
            </a:r>
            <a:r>
              <a:rPr lang="en-US" altLang="ko-KR" dirty="0"/>
              <a:t>/mail/access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방금 내용 적용하기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25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84801-43BD-47B6-B3EB-CF95DEA65625}"/>
              </a:ext>
            </a:extLst>
          </p:cNvPr>
          <p:cNvSpPr txBox="1"/>
          <p:nvPr/>
        </p:nvSpPr>
        <p:spPr>
          <a:xfrm>
            <a:off x="838200" y="1690688"/>
            <a:ext cx="358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 /etc/dovecot/</a:t>
            </a:r>
            <a:r>
              <a:rPr lang="en-US" altLang="ko-KR" dirty="0" err="1"/>
              <a:t>dovecot.conf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B5983-1E4A-4FD6-A97A-B6375DD907B7}"/>
              </a:ext>
            </a:extLst>
          </p:cNvPr>
          <p:cNvSpPr txBox="1"/>
          <p:nvPr/>
        </p:nvSpPr>
        <p:spPr>
          <a:xfrm>
            <a:off x="838200" y="2060020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:set number</a:t>
            </a:r>
            <a:r>
              <a:rPr lang="ko-KR" altLang="en-US" dirty="0"/>
              <a:t>로 </a:t>
            </a:r>
            <a:r>
              <a:rPr lang="en-US" altLang="ko-KR" dirty="0"/>
              <a:t>24</a:t>
            </a:r>
            <a:r>
              <a:rPr lang="ko-KR" altLang="en-US" dirty="0"/>
              <a:t>행 쪽으로 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AB47A-EFAB-442A-9E31-FA4E5256C72F}"/>
              </a:ext>
            </a:extLst>
          </p:cNvPr>
          <p:cNvSpPr txBox="1"/>
          <p:nvPr/>
        </p:nvSpPr>
        <p:spPr>
          <a:xfrm>
            <a:off x="838200" y="2429352"/>
            <a:ext cx="462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#protocols = …. </a:t>
            </a:r>
            <a:r>
              <a:rPr lang="ko-KR" altLang="en-US" dirty="0"/>
              <a:t>인데 주석 </a:t>
            </a:r>
            <a:r>
              <a:rPr lang="en-US" altLang="ko-KR" dirty="0"/>
              <a:t># </a:t>
            </a:r>
            <a:r>
              <a:rPr lang="ko-KR" altLang="en-US" dirty="0"/>
              <a:t>없애 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0F72F-8B05-46F8-8896-36FC5449C70A}"/>
              </a:ext>
            </a:extLst>
          </p:cNvPr>
          <p:cNvSpPr txBox="1"/>
          <p:nvPr/>
        </p:nvSpPr>
        <p:spPr>
          <a:xfrm>
            <a:off x="838200" y="2798684"/>
            <a:ext cx="444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13. 30</a:t>
            </a:r>
            <a:r>
              <a:rPr lang="ko-KR" altLang="en-US" dirty="0"/>
              <a:t>행 쪽에 </a:t>
            </a:r>
            <a:r>
              <a:rPr lang="en-US" altLang="ko-KR" dirty="0"/>
              <a:t>#listen</a:t>
            </a:r>
            <a:r>
              <a:rPr lang="ko-KR" altLang="en-US" dirty="0"/>
              <a:t>의 주석 </a:t>
            </a:r>
            <a:r>
              <a:rPr lang="en-US" altLang="ko-KR" dirty="0"/>
              <a:t># </a:t>
            </a:r>
            <a:r>
              <a:rPr lang="ko-KR" altLang="en-US" dirty="0"/>
              <a:t>없애 주기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ECBB9-95EF-4F18-94D1-2596A63D154D}"/>
              </a:ext>
            </a:extLst>
          </p:cNvPr>
          <p:cNvSpPr txBox="1"/>
          <p:nvPr/>
        </p:nvSpPr>
        <p:spPr>
          <a:xfrm>
            <a:off x="838200" y="3154166"/>
            <a:ext cx="49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14. 33</a:t>
            </a:r>
            <a:r>
              <a:rPr lang="ko-KR" altLang="en-US" dirty="0"/>
              <a:t>행 쪽에 </a:t>
            </a:r>
            <a:r>
              <a:rPr lang="en-US" altLang="ko-KR" dirty="0"/>
              <a:t>#</a:t>
            </a:r>
            <a:r>
              <a:rPr lang="en-US" altLang="ko-KR" dirty="0" err="1"/>
              <a:t>base_dir</a:t>
            </a:r>
            <a:r>
              <a:rPr lang="en-US" altLang="ko-KR" dirty="0"/>
              <a:t> </a:t>
            </a:r>
            <a:r>
              <a:rPr lang="ko-KR" altLang="en-US" dirty="0"/>
              <a:t>의 주석 </a:t>
            </a:r>
            <a:r>
              <a:rPr lang="en-US" altLang="ko-KR" dirty="0"/>
              <a:t># </a:t>
            </a:r>
            <a:r>
              <a:rPr lang="ko-KR" altLang="en-US" dirty="0"/>
              <a:t>없애 주기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CC61E-D90F-459B-97E3-7ED959C04576}"/>
              </a:ext>
            </a:extLst>
          </p:cNvPr>
          <p:cNvSpPr txBox="1"/>
          <p:nvPr/>
        </p:nvSpPr>
        <p:spPr>
          <a:xfrm>
            <a:off x="838200" y="352349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4C9F7-6CD4-4DF1-AB7D-8EBB2ED73F26}"/>
              </a:ext>
            </a:extLst>
          </p:cNvPr>
          <p:cNvSpPr txBox="1"/>
          <p:nvPr/>
        </p:nvSpPr>
        <p:spPr>
          <a:xfrm>
            <a:off x="838200" y="3892830"/>
            <a:ext cx="407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vi /</a:t>
            </a:r>
            <a:r>
              <a:rPr lang="en-US" altLang="ko-KR" dirty="0" err="1"/>
              <a:t>etc</a:t>
            </a:r>
            <a:r>
              <a:rPr lang="en-US" altLang="ko-KR" dirty="0"/>
              <a:t>/dovecot/</a:t>
            </a:r>
            <a:r>
              <a:rPr lang="en-US" altLang="ko-KR" dirty="0" err="1"/>
              <a:t>conf.d</a:t>
            </a:r>
            <a:r>
              <a:rPr lang="en-US" altLang="ko-KR" dirty="0"/>
              <a:t>/10-ssl.conf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43CB7-0F21-427D-81BD-85D732191D77}"/>
              </a:ext>
            </a:extLst>
          </p:cNvPr>
          <p:cNvSpPr txBox="1"/>
          <p:nvPr/>
        </p:nvSpPr>
        <p:spPr>
          <a:xfrm>
            <a:off x="838200" y="4262162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:set number</a:t>
            </a:r>
            <a:r>
              <a:rPr lang="ko-KR" altLang="en-US" dirty="0"/>
              <a:t>로 </a:t>
            </a:r>
            <a:r>
              <a:rPr lang="en-US" altLang="ko-KR" dirty="0"/>
              <a:t>8</a:t>
            </a:r>
            <a:r>
              <a:rPr lang="ko-KR" altLang="en-US" dirty="0"/>
              <a:t>행 쪽으로 가기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EF394-BA4B-421E-B442-4B9DDBF70AA7}"/>
              </a:ext>
            </a:extLst>
          </p:cNvPr>
          <p:cNvSpPr txBox="1"/>
          <p:nvPr/>
        </p:nvSpPr>
        <p:spPr>
          <a:xfrm>
            <a:off x="838200" y="4617644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</a:t>
            </a:r>
            <a:r>
              <a:rPr lang="en-US" altLang="ko-KR" dirty="0" err="1"/>
              <a:t>ssl</a:t>
            </a:r>
            <a:r>
              <a:rPr lang="en-US" altLang="ko-KR" dirty="0"/>
              <a:t> = required</a:t>
            </a:r>
            <a:r>
              <a:rPr lang="ko-KR" altLang="en-US" dirty="0"/>
              <a:t>를 </a:t>
            </a:r>
            <a:r>
              <a:rPr lang="en-US" altLang="ko-KR" dirty="0" err="1"/>
              <a:t>ssl</a:t>
            </a:r>
            <a:r>
              <a:rPr lang="en-US" altLang="ko-KR" dirty="0"/>
              <a:t> = yes</a:t>
            </a:r>
            <a:r>
              <a:rPr lang="ko-KR" altLang="en-US" dirty="0"/>
              <a:t>로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4D37A-0EF6-4E73-9860-322E2FB6822A}"/>
              </a:ext>
            </a:extLst>
          </p:cNvPr>
          <p:cNvSpPr txBox="1"/>
          <p:nvPr/>
        </p:nvSpPr>
        <p:spPr>
          <a:xfrm>
            <a:off x="838200" y="498697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/>
              <a:t>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DE4AB-622F-4558-855C-BBCDD8A606C0}"/>
              </a:ext>
            </a:extLst>
          </p:cNvPr>
          <p:cNvSpPr txBox="1"/>
          <p:nvPr/>
        </p:nvSpPr>
        <p:spPr>
          <a:xfrm>
            <a:off x="838200" y="5342104"/>
            <a:ext cx="425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20. vi /</a:t>
            </a:r>
            <a:r>
              <a:rPr lang="en-US" altLang="ko-KR" dirty="0" err="1"/>
              <a:t>etc</a:t>
            </a:r>
            <a:r>
              <a:rPr lang="en-US" altLang="ko-KR" dirty="0"/>
              <a:t>/dovecot/</a:t>
            </a:r>
            <a:r>
              <a:rPr lang="en-US" altLang="ko-KR" dirty="0" err="1"/>
              <a:t>conf.d</a:t>
            </a:r>
            <a:r>
              <a:rPr lang="en-US" altLang="ko-KR" dirty="0"/>
              <a:t>/10-mail.conf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F6C81-463A-4A98-A513-6436B47FFFDC}"/>
              </a:ext>
            </a:extLst>
          </p:cNvPr>
          <p:cNvSpPr txBox="1"/>
          <p:nvPr/>
        </p:nvSpPr>
        <p:spPr>
          <a:xfrm>
            <a:off x="838200" y="5697232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 :set number</a:t>
            </a:r>
            <a:r>
              <a:rPr lang="ko-KR" altLang="en-US" dirty="0"/>
              <a:t>로 </a:t>
            </a:r>
            <a:r>
              <a:rPr lang="en-US" altLang="ko-KR" dirty="0"/>
              <a:t>25</a:t>
            </a:r>
            <a:r>
              <a:rPr lang="ko-KR" altLang="en-US" dirty="0"/>
              <a:t>행 쪽의 주석 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8AE978-BFBE-4B05-81E9-97E72A813400}"/>
              </a:ext>
            </a:extLst>
          </p:cNvPr>
          <p:cNvSpPr/>
          <p:nvPr/>
        </p:nvSpPr>
        <p:spPr>
          <a:xfrm>
            <a:off x="858467" y="1310303"/>
            <a:ext cx="3320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dovecot(</a:t>
            </a:r>
            <a:r>
              <a:rPr lang="ko-KR" altLang="en-US" b="1" dirty="0"/>
              <a:t>받는 메일 서버</a:t>
            </a:r>
            <a:r>
              <a:rPr lang="en-US" altLang="ko-KR" b="1" dirty="0"/>
              <a:t>) </a:t>
            </a:r>
            <a:r>
              <a:rPr lang="ko-KR" altLang="en-US" b="1" dirty="0"/>
              <a:t>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FF3CC-11C2-4AC1-9341-CB3045078FFC}"/>
              </a:ext>
            </a:extLst>
          </p:cNvPr>
          <p:cNvSpPr txBox="1"/>
          <p:nvPr/>
        </p:nvSpPr>
        <p:spPr>
          <a:xfrm>
            <a:off x="838200" y="6052360"/>
            <a:ext cx="766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23. 119</a:t>
            </a:r>
            <a:r>
              <a:rPr lang="ko-KR" altLang="en-US" dirty="0"/>
              <a:t>행 쪽 어딘가의 주석 제거 후</a:t>
            </a:r>
            <a:r>
              <a:rPr lang="en-US" altLang="ko-KR" dirty="0"/>
              <a:t>, </a:t>
            </a:r>
            <a:r>
              <a:rPr lang="en-US" altLang="ko-KR" dirty="0" err="1"/>
              <a:t>mail_access_groups</a:t>
            </a:r>
            <a:r>
              <a:rPr lang="en-US" altLang="ko-KR" dirty="0"/>
              <a:t> = mail </a:t>
            </a:r>
            <a:r>
              <a:rPr lang="ko-KR" altLang="en-US" dirty="0"/>
              <a:t>로 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0FF0B-BDE0-4B2A-BBC7-465F4D8731C7}"/>
              </a:ext>
            </a:extLst>
          </p:cNvPr>
          <p:cNvSpPr txBox="1"/>
          <p:nvPr/>
        </p:nvSpPr>
        <p:spPr>
          <a:xfrm>
            <a:off x="838200" y="6407488"/>
            <a:ext cx="514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24. 159</a:t>
            </a:r>
            <a:r>
              <a:rPr lang="ko-KR" altLang="en-US" dirty="0"/>
              <a:t>행 쪽 어딘가의 주석 제거 </a:t>
            </a:r>
            <a:r>
              <a:rPr lang="en-US" altLang="ko-KR" dirty="0"/>
              <a:t>(</a:t>
            </a:r>
            <a:r>
              <a:rPr lang="en-US" altLang="ko-KR" dirty="0" err="1"/>
              <a:t>lock_method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DB0844-6B29-4375-AF6A-64069C1E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5" y="5779533"/>
            <a:ext cx="4296375" cy="190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DFA035-3FCD-477C-A919-9918D0C7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57" y="6470773"/>
            <a:ext cx="2086266" cy="228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C22D9A-9C69-44E3-9643-87D27810EAFA}"/>
              </a:ext>
            </a:extLst>
          </p:cNvPr>
          <p:cNvSpPr txBox="1"/>
          <p:nvPr/>
        </p:nvSpPr>
        <p:spPr>
          <a:xfrm>
            <a:off x="8491215" y="640748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r>
              <a:rPr lang="en-US" altLang="ko-KR"/>
              <a:t>. </a:t>
            </a:r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34332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413219-077F-46F0-8B59-589022E99E50}"/>
              </a:ext>
            </a:extLst>
          </p:cNvPr>
          <p:cNvSpPr/>
          <p:nvPr/>
        </p:nvSpPr>
        <p:spPr>
          <a:xfrm>
            <a:off x="858467" y="149070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사용자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7080E-999B-4251-9D29-532B42BCB74E}"/>
              </a:ext>
            </a:extLst>
          </p:cNvPr>
          <p:cNvSpPr txBox="1"/>
          <p:nvPr/>
        </p:nvSpPr>
        <p:spPr>
          <a:xfrm>
            <a:off x="838200" y="187108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26. </a:t>
            </a:r>
            <a:r>
              <a:rPr lang="en-US" altLang="ko-KR" dirty="0" err="1"/>
              <a:t>adduser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226F8-3C35-40F3-9DFE-D301A373D9B3}"/>
              </a:ext>
            </a:extLst>
          </p:cNvPr>
          <p:cNvSpPr txBox="1"/>
          <p:nvPr/>
        </p:nvSpPr>
        <p:spPr>
          <a:xfrm>
            <a:off x="838200" y="2240420"/>
            <a:ext cx="359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27. passwd lee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비밀번호 설정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A303C5-ED86-46DA-BAAD-3893EBAA77AA}"/>
              </a:ext>
            </a:extLst>
          </p:cNvPr>
          <p:cNvSpPr/>
          <p:nvPr/>
        </p:nvSpPr>
        <p:spPr>
          <a:xfrm>
            <a:off x="858467" y="285179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서비스 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2C11A-5E76-40BE-AB3C-5F8033344BD3}"/>
              </a:ext>
            </a:extLst>
          </p:cNvPr>
          <p:cNvSpPr txBox="1"/>
          <p:nvPr/>
        </p:nvSpPr>
        <p:spPr>
          <a:xfrm>
            <a:off x="838200" y="3182688"/>
            <a:ext cx="329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sendmail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83BCA-70A1-452A-9616-4E442E83E176}"/>
              </a:ext>
            </a:extLst>
          </p:cNvPr>
          <p:cNvSpPr txBox="1"/>
          <p:nvPr/>
        </p:nvSpPr>
        <p:spPr>
          <a:xfrm>
            <a:off x="838200" y="3552020"/>
            <a:ext cx="332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29.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sendmail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29731-EAC6-4461-98CC-520151E52602}"/>
              </a:ext>
            </a:extLst>
          </p:cNvPr>
          <p:cNvSpPr txBox="1"/>
          <p:nvPr/>
        </p:nvSpPr>
        <p:spPr>
          <a:xfrm>
            <a:off x="838200" y="3921352"/>
            <a:ext cx="320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30. </a:t>
            </a:r>
            <a:r>
              <a:rPr lang="en-US" altLang="ko-KR" dirty="0" err="1"/>
              <a:t>systemctl</a:t>
            </a:r>
            <a:r>
              <a:rPr lang="en-US" altLang="ko-KR" dirty="0"/>
              <a:t> restart dovecot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06AC3-64F2-4F19-9900-0C6C5D2ECE0D}"/>
              </a:ext>
            </a:extLst>
          </p:cNvPr>
          <p:cNvSpPr txBox="1"/>
          <p:nvPr/>
        </p:nvSpPr>
        <p:spPr>
          <a:xfrm>
            <a:off x="838200" y="4309622"/>
            <a:ext cx="332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31. </a:t>
            </a:r>
            <a:r>
              <a:rPr lang="en-US" altLang="ko-KR" dirty="0" err="1"/>
              <a:t>systemctl</a:t>
            </a:r>
            <a:r>
              <a:rPr lang="en-US" altLang="ko-KR" dirty="0"/>
              <a:t> enable dovecot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19A149-4B22-4788-BAE6-5E242E0A3043}"/>
              </a:ext>
            </a:extLst>
          </p:cNvPr>
          <p:cNvSpPr/>
          <p:nvPr/>
        </p:nvSpPr>
        <p:spPr>
          <a:xfrm>
            <a:off x="858467" y="488255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잘되는지 자기 자신으로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71D58-591C-4757-B846-51DC2A149668}"/>
              </a:ext>
            </a:extLst>
          </p:cNvPr>
          <p:cNvSpPr txBox="1"/>
          <p:nvPr/>
        </p:nvSpPr>
        <p:spPr>
          <a:xfrm>
            <a:off x="838200" y="527082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32. client </a:t>
            </a:r>
            <a:r>
              <a:rPr lang="ko-KR" altLang="en-US" dirty="0" err="1"/>
              <a:t>컴퓨터간다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BABB6-3205-415D-B710-D4BED5B1986E}"/>
              </a:ext>
            </a:extLst>
          </p:cNvPr>
          <p:cNvSpPr txBox="1"/>
          <p:nvPr/>
        </p:nvSpPr>
        <p:spPr>
          <a:xfrm>
            <a:off x="838200" y="5640160"/>
            <a:ext cx="365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33.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root </a:t>
            </a:r>
            <a:r>
              <a:rPr lang="ko-KR" altLang="en-US" dirty="0">
                <a:sym typeface="Wingdings" panose="05000000000000000000" pitchFamily="2" charset="2"/>
              </a:rPr>
              <a:t>권한으로 들어간다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80E6-8429-40A6-A0CB-E51A0B2DF78C}"/>
              </a:ext>
            </a:extLst>
          </p:cNvPr>
          <p:cNvSpPr txBox="1"/>
          <p:nvPr/>
        </p:nvSpPr>
        <p:spPr>
          <a:xfrm>
            <a:off x="838200" y="6029254"/>
            <a:ext cx="627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34. yum –y install evolution </a:t>
            </a:r>
            <a:r>
              <a:rPr lang="en-US" altLang="ko-KR" dirty="0">
                <a:sym typeface="Wingdings" panose="05000000000000000000" pitchFamily="2" charset="2"/>
              </a:rPr>
              <a:t> email </a:t>
            </a:r>
            <a:r>
              <a:rPr lang="ko-KR" altLang="en-US" dirty="0">
                <a:sym typeface="Wingdings" panose="05000000000000000000" pitchFamily="2" charset="2"/>
              </a:rPr>
              <a:t>클라이언트 프로그램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6A62E-C053-4396-9BE3-4D6694A52A87}"/>
              </a:ext>
            </a:extLst>
          </p:cNvPr>
          <p:cNvSpPr txBox="1"/>
          <p:nvPr/>
        </p:nvSpPr>
        <p:spPr>
          <a:xfrm>
            <a:off x="5620929" y="321401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35. </a:t>
            </a:r>
            <a:r>
              <a:rPr lang="ko-KR" altLang="en-US" dirty="0"/>
              <a:t>설치 완료 후</a:t>
            </a:r>
            <a:r>
              <a:rPr lang="en-US" altLang="ko-KR" dirty="0"/>
              <a:t>, </a:t>
            </a:r>
            <a:r>
              <a:rPr lang="ko-KR" altLang="en-US" dirty="0"/>
              <a:t>해당 프로그램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3E659C-1127-4296-AD52-498CFC33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75" y="721986"/>
            <a:ext cx="3133906" cy="23376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E225FD-0FDE-4D28-9613-B40D6A05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89" y="3859978"/>
            <a:ext cx="3323026" cy="23771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BB7FDA-FADC-493B-A685-DF5C3880647A}"/>
              </a:ext>
            </a:extLst>
          </p:cNvPr>
          <p:cNvSpPr txBox="1"/>
          <p:nvPr/>
        </p:nvSpPr>
        <p:spPr>
          <a:xfrm>
            <a:off x="4242131" y="3490646"/>
            <a:ext cx="80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36. </a:t>
            </a:r>
            <a:r>
              <a:rPr lang="ko-KR" altLang="en-US" dirty="0"/>
              <a:t>메일서버에서 만든 사용자를 전자메일 주소를 </a:t>
            </a:r>
            <a:r>
              <a:rPr lang="en-US" altLang="ko-KR" dirty="0">
                <a:hlinkClick r:id="rId4"/>
              </a:rPr>
              <a:t>lee@naver.com</a:t>
            </a:r>
            <a:r>
              <a:rPr lang="en-US" altLang="ko-KR" dirty="0"/>
              <a:t> </a:t>
            </a:r>
            <a:r>
              <a:rPr lang="ko-KR" altLang="en-US" dirty="0"/>
              <a:t>으로 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2F4DB-AE51-4710-8F2E-4E9EA8A982F1}"/>
              </a:ext>
            </a:extLst>
          </p:cNvPr>
          <p:cNvSpPr/>
          <p:nvPr/>
        </p:nvSpPr>
        <p:spPr>
          <a:xfrm>
            <a:off x="9160933" y="4565403"/>
            <a:ext cx="2813782" cy="175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62563-A0A5-464A-BE0C-D68482C6BD3E}"/>
              </a:ext>
            </a:extLst>
          </p:cNvPr>
          <p:cNvSpPr/>
          <p:nvPr/>
        </p:nvSpPr>
        <p:spPr>
          <a:xfrm>
            <a:off x="11497732" y="5987803"/>
            <a:ext cx="443115" cy="175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5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CA0E4-360B-4D8E-94D8-752534EB2821}"/>
              </a:ext>
            </a:extLst>
          </p:cNvPr>
          <p:cNvSpPr txBox="1"/>
          <p:nvPr/>
        </p:nvSpPr>
        <p:spPr>
          <a:xfrm>
            <a:off x="2351640" y="168897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37. </a:t>
            </a:r>
            <a:r>
              <a:rPr lang="ko-KR" altLang="en-US" dirty="0"/>
              <a:t>설정하기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8FBD8-2217-47D6-A879-E43922CE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5" y="2172906"/>
            <a:ext cx="5262036" cy="37736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B5F238-D7DB-4FD0-952E-E37CAE9E7B7E}"/>
              </a:ext>
            </a:extLst>
          </p:cNvPr>
          <p:cNvSpPr/>
          <p:nvPr/>
        </p:nvSpPr>
        <p:spPr>
          <a:xfrm>
            <a:off x="1727199" y="2431803"/>
            <a:ext cx="3843867" cy="362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574691-BA6C-4503-948B-4EA9EF87BBE2}"/>
              </a:ext>
            </a:extLst>
          </p:cNvPr>
          <p:cNvSpPr/>
          <p:nvPr/>
        </p:nvSpPr>
        <p:spPr>
          <a:xfrm>
            <a:off x="1913466" y="3261537"/>
            <a:ext cx="3691468" cy="29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C912C0-B8BC-4A6B-A6FA-A487CD349C46}"/>
              </a:ext>
            </a:extLst>
          </p:cNvPr>
          <p:cNvSpPr/>
          <p:nvPr/>
        </p:nvSpPr>
        <p:spPr>
          <a:xfrm>
            <a:off x="1913466" y="3549404"/>
            <a:ext cx="3691468" cy="29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25998A-7943-4C79-8B46-BD1BCD63EF5D}"/>
              </a:ext>
            </a:extLst>
          </p:cNvPr>
          <p:cNvSpPr/>
          <p:nvPr/>
        </p:nvSpPr>
        <p:spPr>
          <a:xfrm>
            <a:off x="1930400" y="4023537"/>
            <a:ext cx="1168400" cy="32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F8935-8E36-42DC-A602-6513ABD14D0A}"/>
              </a:ext>
            </a:extLst>
          </p:cNvPr>
          <p:cNvSpPr txBox="1"/>
          <p:nvPr/>
        </p:nvSpPr>
        <p:spPr>
          <a:xfrm>
            <a:off x="3098800" y="4004662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ssl</a:t>
            </a:r>
            <a:r>
              <a:rPr lang="ko-KR" altLang="en-US" b="1" dirty="0"/>
              <a:t>이 없어서 </a:t>
            </a:r>
            <a:r>
              <a:rPr lang="en-US" altLang="ko-KR" b="1" dirty="0" err="1"/>
              <a:t>tls</a:t>
            </a:r>
            <a:r>
              <a:rPr lang="ko-KR" altLang="en-US" b="1" dirty="0"/>
              <a:t>로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D210B8-B8C2-4DD6-92B3-E68581BE672F}"/>
              </a:ext>
            </a:extLst>
          </p:cNvPr>
          <p:cNvSpPr/>
          <p:nvPr/>
        </p:nvSpPr>
        <p:spPr>
          <a:xfrm>
            <a:off x="4944534" y="5547537"/>
            <a:ext cx="626533" cy="32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1FA9B8-F6C7-4B35-9A56-62A7A728E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35" y="2172905"/>
            <a:ext cx="5257800" cy="37837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F42315-C960-4B3E-A00B-3F1C298BA7DE}"/>
              </a:ext>
            </a:extLst>
          </p:cNvPr>
          <p:cNvSpPr/>
          <p:nvPr/>
        </p:nvSpPr>
        <p:spPr>
          <a:xfrm>
            <a:off x="11125201" y="5547537"/>
            <a:ext cx="626533" cy="32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C5BDF-A257-4C97-8766-EA3D47E06593}"/>
              </a:ext>
            </a:extLst>
          </p:cNvPr>
          <p:cNvSpPr txBox="1"/>
          <p:nvPr/>
        </p:nvSpPr>
        <p:spPr>
          <a:xfrm>
            <a:off x="8670007" y="168897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38</a:t>
            </a:r>
            <a:r>
              <a:rPr lang="en-US" altLang="ko-KR"/>
              <a:t>. </a:t>
            </a:r>
            <a:r>
              <a:rPr lang="ko-KR" altLang="en-US" dirty="0"/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271934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8796C-D8F5-443D-B3B7-DC4F29D9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0" y="2199366"/>
            <a:ext cx="5368399" cy="383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F377B-E18E-4240-92BF-675131D44CCB}"/>
              </a:ext>
            </a:extLst>
          </p:cNvPr>
          <p:cNvSpPr txBox="1"/>
          <p:nvPr/>
        </p:nvSpPr>
        <p:spPr>
          <a:xfrm>
            <a:off x="2351640" y="168897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39. </a:t>
            </a:r>
            <a:r>
              <a:rPr lang="ko-KR" altLang="en-US" dirty="0"/>
              <a:t>설정하기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7EFD24-AE99-4620-9CE9-FC1F17C80796}"/>
              </a:ext>
            </a:extLst>
          </p:cNvPr>
          <p:cNvSpPr/>
          <p:nvPr/>
        </p:nvSpPr>
        <p:spPr>
          <a:xfrm>
            <a:off x="1608666" y="3295817"/>
            <a:ext cx="3149601" cy="361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958777-6A04-41BD-9C6B-1F335A9A038B}"/>
              </a:ext>
            </a:extLst>
          </p:cNvPr>
          <p:cNvSpPr/>
          <p:nvPr/>
        </p:nvSpPr>
        <p:spPr>
          <a:xfrm>
            <a:off x="4995333" y="5615684"/>
            <a:ext cx="745068" cy="37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71D85-D162-46B2-9A60-698F8B82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03" y="2199366"/>
            <a:ext cx="5516474" cy="3954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C9395-777E-46D2-9684-8777ECFF57C1}"/>
              </a:ext>
            </a:extLst>
          </p:cNvPr>
          <p:cNvSpPr txBox="1"/>
          <p:nvPr/>
        </p:nvSpPr>
        <p:spPr>
          <a:xfrm>
            <a:off x="8420080" y="168897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40. </a:t>
            </a:r>
            <a:r>
              <a:rPr lang="ko-KR" altLang="en-US" dirty="0"/>
              <a:t>설정하기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CDF27-6400-4E9E-AD3B-600D2D6074C5}"/>
              </a:ext>
            </a:extLst>
          </p:cNvPr>
          <p:cNvSpPr/>
          <p:nvPr/>
        </p:nvSpPr>
        <p:spPr>
          <a:xfrm>
            <a:off x="7721600" y="2991017"/>
            <a:ext cx="4165600" cy="361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1ADA2-7C5C-4622-8BEF-C71863D43BEF}"/>
              </a:ext>
            </a:extLst>
          </p:cNvPr>
          <p:cNvSpPr/>
          <p:nvPr/>
        </p:nvSpPr>
        <p:spPr>
          <a:xfrm>
            <a:off x="11159067" y="5734218"/>
            <a:ext cx="711200" cy="32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4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98925F-94B8-416B-B64B-92BE4A2F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2060020"/>
            <a:ext cx="7044268" cy="2359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F2E39-D71A-4F73-985B-CDAD518AA113}"/>
              </a:ext>
            </a:extLst>
          </p:cNvPr>
          <p:cNvSpPr txBox="1"/>
          <p:nvPr/>
        </p:nvSpPr>
        <p:spPr>
          <a:xfrm>
            <a:off x="3668893" y="1690688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ssl</a:t>
            </a:r>
            <a:r>
              <a:rPr lang="en-US" altLang="ko-KR" dirty="0"/>
              <a:t> </a:t>
            </a:r>
            <a:r>
              <a:rPr lang="ko-KR" altLang="en-US" dirty="0"/>
              <a:t>때문에 이게 나오는데 </a:t>
            </a:r>
            <a:r>
              <a:rPr lang="ko-KR" altLang="en-US" b="1" dirty="0"/>
              <a:t>계속 허용</a:t>
            </a:r>
            <a:r>
              <a:rPr lang="ko-KR" altLang="en-US" dirty="0"/>
              <a:t>을 누른다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34BD3-3AAD-4A6D-8B85-4EB1736CEDD2}"/>
              </a:ext>
            </a:extLst>
          </p:cNvPr>
          <p:cNvSpPr txBox="1"/>
          <p:nvPr/>
        </p:nvSpPr>
        <p:spPr>
          <a:xfrm>
            <a:off x="3319445" y="4997979"/>
            <a:ext cx="5553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나오지 않을 경우 이따 </a:t>
            </a:r>
            <a:r>
              <a:rPr lang="en-US" altLang="ko-KR" dirty="0"/>
              <a:t>“</a:t>
            </a:r>
            <a:r>
              <a:rPr lang="ko-KR" altLang="en-US" dirty="0"/>
              <a:t>보내기</a:t>
            </a:r>
            <a:r>
              <a:rPr lang="en-US" altLang="ko-KR" dirty="0"/>
              <a:t>/</a:t>
            </a:r>
            <a:r>
              <a:rPr lang="ko-KR" altLang="en-US" dirty="0"/>
              <a:t>받기＂ 할 때 나온다</a:t>
            </a:r>
            <a:endParaRPr lang="en-US" altLang="ko-KR" dirty="0"/>
          </a:p>
          <a:p>
            <a:pPr algn="ctr"/>
            <a:r>
              <a:rPr lang="ko-KR" altLang="en-US" dirty="0"/>
              <a:t>계속허용과</a:t>
            </a:r>
            <a:endParaRPr lang="en-US" altLang="ko-KR" dirty="0"/>
          </a:p>
          <a:p>
            <a:pPr algn="ctr"/>
            <a:r>
              <a:rPr lang="ko-KR" altLang="en-US" dirty="0"/>
              <a:t>그때 </a:t>
            </a:r>
            <a:r>
              <a:rPr lang="en-US" altLang="ko-KR" dirty="0"/>
              <a:t>lee </a:t>
            </a:r>
            <a:r>
              <a:rPr lang="ko-KR" altLang="en-US" dirty="0" err="1"/>
              <a:t>비밀번호랑</a:t>
            </a:r>
            <a:endParaRPr lang="en-US" altLang="ko-KR" dirty="0"/>
          </a:p>
          <a:p>
            <a:pPr algn="ctr"/>
            <a:r>
              <a:rPr lang="ko-KR" altLang="en-US" dirty="0"/>
              <a:t>해당 컴퓨터 비밀번호를 적으면 된다</a:t>
            </a:r>
          </a:p>
        </p:txBody>
      </p:sp>
    </p:spTree>
    <p:extLst>
      <p:ext uri="{BB962C8B-B14F-4D97-AF65-F5344CB8AC3E}">
        <p14:creationId xmlns:p14="http://schemas.microsoft.com/office/powerpoint/2010/main" val="7420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49C3D-0874-4FE9-B920-B8557F88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1B8CC-C896-4977-8111-5957C488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465" y="1901855"/>
            <a:ext cx="4639736" cy="414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9641A-1606-48D1-941F-7933B7346EB1}"/>
              </a:ext>
            </a:extLst>
          </p:cNvPr>
          <p:cNvSpPr txBox="1"/>
          <p:nvPr/>
        </p:nvSpPr>
        <p:spPr>
          <a:xfrm>
            <a:off x="7436211" y="169068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자기 자신에게 보내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AD8832-639C-45BA-B6B9-D96D4D14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2060020"/>
            <a:ext cx="5283202" cy="37962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E7A254-E99C-4641-8AFE-A9C39B68A349}"/>
              </a:ext>
            </a:extLst>
          </p:cNvPr>
          <p:cNvSpPr/>
          <p:nvPr/>
        </p:nvSpPr>
        <p:spPr>
          <a:xfrm>
            <a:off x="423334" y="2516470"/>
            <a:ext cx="1168399" cy="328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691839-6226-4448-9CB6-190C3656B3A5}"/>
              </a:ext>
            </a:extLst>
          </p:cNvPr>
          <p:cNvGrpSpPr/>
          <p:nvPr/>
        </p:nvGrpSpPr>
        <p:grpSpPr>
          <a:xfrm>
            <a:off x="3014132" y="1504421"/>
            <a:ext cx="6163736" cy="4418116"/>
            <a:chOff x="2294994" y="704470"/>
            <a:chExt cx="7602011" cy="54490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7D106D6-6D05-4171-AFAA-B0FEB58B4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4994" y="704470"/>
              <a:ext cx="7602011" cy="5449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AD1166-CF33-4C13-A478-75C00DC1C600}"/>
                </a:ext>
              </a:extLst>
            </p:cNvPr>
            <p:cNvSpPr/>
            <p:nvPr/>
          </p:nvSpPr>
          <p:spPr>
            <a:xfrm>
              <a:off x="4114801" y="1381937"/>
              <a:ext cx="1676399" cy="345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A10475-613A-462E-88EC-DA332F6D1DA4}"/>
              </a:ext>
            </a:extLst>
          </p:cNvPr>
          <p:cNvSpPr txBox="1"/>
          <p:nvPr/>
        </p:nvSpPr>
        <p:spPr>
          <a:xfrm>
            <a:off x="3321857" y="6100897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이렇게 되면 </a:t>
            </a:r>
            <a:r>
              <a:rPr lang="en-US" altLang="ko-KR" b="1" dirty="0"/>
              <a:t>mail.naver.com </a:t>
            </a:r>
            <a:r>
              <a:rPr lang="ko-KR" altLang="en-US" b="1" dirty="0"/>
              <a:t>은 잘 작동하는 것이다</a:t>
            </a:r>
          </a:p>
        </p:txBody>
      </p:sp>
    </p:spTree>
    <p:extLst>
      <p:ext uri="{BB962C8B-B14F-4D97-AF65-F5344CB8AC3E}">
        <p14:creationId xmlns:p14="http://schemas.microsoft.com/office/powerpoint/2010/main" val="401615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589921-07BA-4E7C-A1A5-C9B90FC900E8}"/>
              </a:ext>
            </a:extLst>
          </p:cNvPr>
          <p:cNvSpPr/>
          <p:nvPr/>
        </p:nvSpPr>
        <p:spPr>
          <a:xfrm>
            <a:off x="858467" y="1310303"/>
            <a:ext cx="637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daum.net </a:t>
            </a:r>
            <a:r>
              <a:rPr lang="ko-KR" altLang="en-US" b="1" dirty="0"/>
              <a:t>메일 서버 만들기 </a:t>
            </a:r>
            <a:r>
              <a:rPr lang="en-US" altLang="ko-KR" b="1" dirty="0"/>
              <a:t>(</a:t>
            </a:r>
            <a:r>
              <a:rPr lang="en-US" altLang="ko-KR" b="1" dirty="0" err="1"/>
              <a:t>serverB</a:t>
            </a:r>
            <a:r>
              <a:rPr lang="en-US" altLang="ko-KR" b="1" dirty="0"/>
              <a:t>) </a:t>
            </a:r>
            <a:r>
              <a:rPr lang="en-US" altLang="ko-KR" b="1" dirty="0">
                <a:sym typeface="Wingdings" panose="05000000000000000000" pitchFamily="2" charset="2"/>
              </a:rPr>
              <a:t> ppt 10 </a:t>
            </a:r>
            <a:r>
              <a:rPr lang="ko-KR" altLang="en-US" b="1" dirty="0">
                <a:sym typeface="Wingdings" panose="05000000000000000000" pitchFamily="2" charset="2"/>
              </a:rPr>
              <a:t>쪽과 동일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5BFB2-56F0-4B18-80F6-A3F0E88CF7EF}"/>
              </a:ext>
            </a:extLst>
          </p:cNvPr>
          <p:cNvSpPr txBox="1"/>
          <p:nvPr/>
        </p:nvSpPr>
        <p:spPr>
          <a:xfrm>
            <a:off x="838200" y="2064822"/>
            <a:ext cx="864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</a:t>
            </a:r>
            <a:r>
              <a:rPr lang="en-US" altLang="ko-KR" dirty="0" err="1"/>
              <a:t>sendmail</a:t>
            </a:r>
            <a:r>
              <a:rPr lang="en-US" altLang="ko-KR" dirty="0"/>
              <a:t> </a:t>
            </a:r>
            <a:r>
              <a:rPr lang="en-US" altLang="ko-KR" dirty="0" err="1"/>
              <a:t>sendmail-cf</a:t>
            </a:r>
            <a:r>
              <a:rPr lang="en-US" altLang="ko-KR" dirty="0"/>
              <a:t>(</a:t>
            </a:r>
            <a:r>
              <a:rPr lang="ko-KR" altLang="en-US" dirty="0"/>
              <a:t>보내는 메일 서버</a:t>
            </a:r>
            <a:r>
              <a:rPr lang="en-US" altLang="ko-KR" dirty="0"/>
              <a:t>) dovecot(</a:t>
            </a:r>
            <a:r>
              <a:rPr lang="ko-KR" altLang="en-US" dirty="0"/>
              <a:t>받는 메일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1CF26-4977-4C7A-B499-74DD16FD48FA}"/>
              </a:ext>
            </a:extLst>
          </p:cNvPr>
          <p:cNvSpPr txBox="1"/>
          <p:nvPr/>
        </p:nvSpPr>
        <p:spPr>
          <a:xfrm>
            <a:off x="838200" y="2434154"/>
            <a:ext cx="287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vi /etc/mail/sendmail.cf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6B41-FD65-4835-AA73-22C1D289DDCF}"/>
              </a:ext>
            </a:extLst>
          </p:cNvPr>
          <p:cNvSpPr txBox="1"/>
          <p:nvPr/>
        </p:nvSpPr>
        <p:spPr>
          <a:xfrm>
            <a:off x="838200" y="2803486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:set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를 통해서 </a:t>
            </a:r>
            <a:r>
              <a:rPr lang="en-US" altLang="ko-KR" dirty="0"/>
              <a:t>85</a:t>
            </a:r>
            <a:r>
              <a:rPr lang="ko-KR" altLang="en-US" dirty="0"/>
              <a:t>행 쪽으로 간다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A231D-3170-430B-8B5F-ECF129CD0437}"/>
              </a:ext>
            </a:extLst>
          </p:cNvPr>
          <p:cNvSpPr txBox="1"/>
          <p:nvPr/>
        </p:nvSpPr>
        <p:spPr>
          <a:xfrm>
            <a:off x="838200" y="3172818"/>
            <a:ext cx="840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Cwlocalhost</a:t>
            </a:r>
            <a:r>
              <a:rPr lang="ko-KR" altLang="en-US" dirty="0"/>
              <a:t>를 </a:t>
            </a:r>
            <a:r>
              <a:rPr lang="en-US" altLang="ko-KR" dirty="0"/>
              <a:t>Cwdaum.net </a:t>
            </a:r>
            <a:r>
              <a:rPr lang="ko-KR" altLang="en-US" dirty="0"/>
              <a:t>으로 설정 </a:t>
            </a:r>
            <a:r>
              <a:rPr lang="en-US" altLang="ko-KR" dirty="0"/>
              <a:t>(</a:t>
            </a:r>
            <a:r>
              <a:rPr lang="ko-KR" altLang="en-US" dirty="0"/>
              <a:t>자기 컴퓨터의 도메인 네임으로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84C51-CAEE-4EE5-9C2C-DD97EE0D94A5}"/>
              </a:ext>
            </a:extLst>
          </p:cNvPr>
          <p:cNvSpPr txBox="1"/>
          <p:nvPr/>
        </p:nvSpPr>
        <p:spPr>
          <a:xfrm>
            <a:off x="838200" y="3542150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대략 </a:t>
            </a:r>
            <a:r>
              <a:rPr lang="en-US" altLang="ko-KR" dirty="0"/>
              <a:t>264</a:t>
            </a:r>
            <a:r>
              <a:rPr lang="ko-KR" altLang="en-US" dirty="0"/>
              <a:t>행 쪽에 있는 </a:t>
            </a:r>
            <a:r>
              <a:rPr lang="en-US" altLang="ko-KR" dirty="0"/>
              <a:t>O Daemon…. </a:t>
            </a:r>
            <a:r>
              <a:rPr lang="ko-KR" altLang="en-US" dirty="0"/>
              <a:t>어쩌고 에서 </a:t>
            </a:r>
            <a:r>
              <a:rPr lang="en-US" altLang="ko-KR" dirty="0" err="1"/>
              <a:t>Addr</a:t>
            </a:r>
            <a:r>
              <a:rPr lang="en-US" altLang="ko-KR" dirty="0"/>
              <a:t>=127.0.0.1 </a:t>
            </a:r>
            <a:r>
              <a:rPr lang="ko-KR" altLang="en-US" dirty="0"/>
              <a:t>의 값을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F8466-E97B-4B94-9706-2E0C6B35AB0F}"/>
              </a:ext>
            </a:extLst>
          </p:cNvPr>
          <p:cNvSpPr txBox="1"/>
          <p:nvPr/>
        </p:nvSpPr>
        <p:spPr>
          <a:xfrm>
            <a:off x="838200" y="39114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8E71B-200F-452D-B224-F7037CEF4152}"/>
              </a:ext>
            </a:extLst>
          </p:cNvPr>
          <p:cNvSpPr txBox="1"/>
          <p:nvPr/>
        </p:nvSpPr>
        <p:spPr>
          <a:xfrm>
            <a:off x="838200" y="4260561"/>
            <a:ext cx="773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vi /</a:t>
            </a:r>
            <a:r>
              <a:rPr lang="en-US" altLang="ko-KR" dirty="0" err="1"/>
              <a:t>etc</a:t>
            </a:r>
            <a:r>
              <a:rPr lang="en-US" altLang="ko-KR" dirty="0"/>
              <a:t>/mail/access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외부네트워크에서 이메일 보낼 수 있도록 허가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1B1C2-2EF0-425C-A98B-6EF3B034991C}"/>
              </a:ext>
            </a:extLst>
          </p:cNvPr>
          <p:cNvSpPr txBox="1"/>
          <p:nvPr/>
        </p:nvSpPr>
        <p:spPr>
          <a:xfrm>
            <a:off x="838200" y="4609640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아래를 추가한 뒤 저장</a:t>
            </a:r>
            <a:endParaRPr lang="en-US" altLang="ko-KR" dirty="0"/>
          </a:p>
          <a:p>
            <a:r>
              <a:rPr lang="en-US" altLang="ko-KR" dirty="0"/>
              <a:t>naver.com</a:t>
            </a:r>
            <a:r>
              <a:rPr lang="ko-KR" altLang="en-US" dirty="0"/>
              <a:t> </a:t>
            </a:r>
            <a:r>
              <a:rPr lang="en-US" altLang="ko-KR" dirty="0"/>
              <a:t>RELAY</a:t>
            </a:r>
          </a:p>
          <a:p>
            <a:r>
              <a:rPr lang="en-US" altLang="ko-KR" dirty="0"/>
              <a:t>daum.net RELAY</a:t>
            </a:r>
          </a:p>
          <a:p>
            <a:r>
              <a:rPr lang="en-US" altLang="ko-KR" dirty="0"/>
              <a:t>192.168.111 RELAY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350CB-2DE5-4B17-AEC9-2B4BD8582CC3}"/>
              </a:ext>
            </a:extLst>
          </p:cNvPr>
          <p:cNvSpPr txBox="1"/>
          <p:nvPr/>
        </p:nvSpPr>
        <p:spPr>
          <a:xfrm>
            <a:off x="838200" y="5769463"/>
            <a:ext cx="822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en-US" altLang="ko-KR" dirty="0" err="1"/>
              <a:t>makemap</a:t>
            </a:r>
            <a:r>
              <a:rPr lang="en-US" altLang="ko-KR" dirty="0"/>
              <a:t> hash /</a:t>
            </a:r>
            <a:r>
              <a:rPr lang="en-US" altLang="ko-KR" dirty="0" err="1"/>
              <a:t>etc</a:t>
            </a:r>
            <a:r>
              <a:rPr lang="en-US" altLang="ko-KR" dirty="0"/>
              <a:t>/mail/access &lt; /</a:t>
            </a:r>
            <a:r>
              <a:rPr lang="en-US" altLang="ko-KR" dirty="0" err="1"/>
              <a:t>etc</a:t>
            </a:r>
            <a:r>
              <a:rPr lang="en-US" altLang="ko-KR" dirty="0"/>
              <a:t>/mail/access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방금 내용 적용하기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45112-2F63-4DA1-9581-C26DC06E2347}"/>
              </a:ext>
            </a:extLst>
          </p:cNvPr>
          <p:cNvSpPr txBox="1"/>
          <p:nvPr/>
        </p:nvSpPr>
        <p:spPr>
          <a:xfrm>
            <a:off x="3862476" y="142579"/>
            <a:ext cx="832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systemctl</a:t>
            </a:r>
            <a:r>
              <a:rPr lang="en-US" altLang="ko-KR" sz="1600" dirty="0"/>
              <a:t> stop </a:t>
            </a:r>
            <a:r>
              <a:rPr lang="en-US" altLang="ko-KR" sz="1600" dirty="0" err="1"/>
              <a:t>firewalld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방화벽 끄기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포트를 하나씩 열어줘야 하는데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문제가 생겼을 때 어디서 생긴지 몰라서 </a:t>
            </a:r>
            <a:r>
              <a:rPr lang="ko-KR" altLang="en-US" sz="1600" dirty="0" err="1">
                <a:sym typeface="Wingdings" panose="05000000000000000000" pitchFamily="2" charset="2"/>
              </a:rPr>
              <a:t>아애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ym typeface="Wingdings" panose="05000000000000000000" pitchFamily="2" charset="2"/>
              </a:rPr>
              <a:t>꺼버리기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0E680-F80F-49E5-925D-0E92B2E7B3BA}"/>
              </a:ext>
            </a:extLst>
          </p:cNvPr>
          <p:cNvSpPr txBox="1"/>
          <p:nvPr/>
        </p:nvSpPr>
        <p:spPr>
          <a:xfrm>
            <a:off x="3862476" y="712534"/>
            <a:ext cx="5049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systemctl</a:t>
            </a:r>
            <a:r>
              <a:rPr lang="en-US" altLang="ko-KR" sz="1600" dirty="0"/>
              <a:t> disable </a:t>
            </a:r>
            <a:r>
              <a:rPr lang="en-US" altLang="ko-KR" sz="1600" dirty="0" err="1"/>
              <a:t>firewalld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재부팅 되도 실행 </a:t>
            </a:r>
            <a:r>
              <a:rPr lang="ko-KR" altLang="en-US" sz="1600" dirty="0" err="1">
                <a:sym typeface="Wingdings" panose="05000000000000000000" pitchFamily="2" charset="2"/>
              </a:rPr>
              <a:t>ㄴㄴ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06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B6ADF-6765-4B71-996D-2B83CACE5084}"/>
              </a:ext>
            </a:extLst>
          </p:cNvPr>
          <p:cNvSpPr txBox="1"/>
          <p:nvPr/>
        </p:nvSpPr>
        <p:spPr>
          <a:xfrm>
            <a:off x="838200" y="1690688"/>
            <a:ext cx="358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 /etc/dovecot/</a:t>
            </a:r>
            <a:r>
              <a:rPr lang="en-US" altLang="ko-KR" dirty="0" err="1"/>
              <a:t>dovecot.conf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B0A4D-3FF5-4843-9CE3-0997A4B0A79E}"/>
              </a:ext>
            </a:extLst>
          </p:cNvPr>
          <p:cNvSpPr txBox="1"/>
          <p:nvPr/>
        </p:nvSpPr>
        <p:spPr>
          <a:xfrm>
            <a:off x="838200" y="2060020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:set number</a:t>
            </a:r>
            <a:r>
              <a:rPr lang="ko-KR" altLang="en-US" dirty="0"/>
              <a:t>로 </a:t>
            </a:r>
            <a:r>
              <a:rPr lang="en-US" altLang="ko-KR" dirty="0"/>
              <a:t>24</a:t>
            </a:r>
            <a:r>
              <a:rPr lang="ko-KR" altLang="en-US" dirty="0"/>
              <a:t>행 쪽으로 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A8CED-77F8-4320-ADA8-C37F1DFDA10E}"/>
              </a:ext>
            </a:extLst>
          </p:cNvPr>
          <p:cNvSpPr txBox="1"/>
          <p:nvPr/>
        </p:nvSpPr>
        <p:spPr>
          <a:xfrm>
            <a:off x="838200" y="2429352"/>
            <a:ext cx="462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#protocols = …. </a:t>
            </a:r>
            <a:r>
              <a:rPr lang="ko-KR" altLang="en-US" dirty="0"/>
              <a:t>인데 주석 </a:t>
            </a:r>
            <a:r>
              <a:rPr lang="en-US" altLang="ko-KR" dirty="0"/>
              <a:t># </a:t>
            </a:r>
            <a:r>
              <a:rPr lang="ko-KR" altLang="en-US" dirty="0"/>
              <a:t>없애 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323CC-CA2F-4223-9DDE-0E50D1544EE3}"/>
              </a:ext>
            </a:extLst>
          </p:cNvPr>
          <p:cNvSpPr txBox="1"/>
          <p:nvPr/>
        </p:nvSpPr>
        <p:spPr>
          <a:xfrm>
            <a:off x="838200" y="2798684"/>
            <a:ext cx="444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13. 30</a:t>
            </a:r>
            <a:r>
              <a:rPr lang="ko-KR" altLang="en-US" dirty="0"/>
              <a:t>행 쪽에 </a:t>
            </a:r>
            <a:r>
              <a:rPr lang="en-US" altLang="ko-KR" dirty="0"/>
              <a:t>#listen</a:t>
            </a:r>
            <a:r>
              <a:rPr lang="ko-KR" altLang="en-US" dirty="0"/>
              <a:t>의 주석 </a:t>
            </a:r>
            <a:r>
              <a:rPr lang="en-US" altLang="ko-KR" dirty="0"/>
              <a:t># </a:t>
            </a:r>
            <a:r>
              <a:rPr lang="ko-KR" altLang="en-US" dirty="0"/>
              <a:t>없애 주기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914A9-094F-46AD-B805-9BCB1840E5AE}"/>
              </a:ext>
            </a:extLst>
          </p:cNvPr>
          <p:cNvSpPr txBox="1"/>
          <p:nvPr/>
        </p:nvSpPr>
        <p:spPr>
          <a:xfrm>
            <a:off x="838200" y="3154166"/>
            <a:ext cx="49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14. 33</a:t>
            </a:r>
            <a:r>
              <a:rPr lang="ko-KR" altLang="en-US" dirty="0"/>
              <a:t>행 쪽에 </a:t>
            </a:r>
            <a:r>
              <a:rPr lang="en-US" altLang="ko-KR" dirty="0"/>
              <a:t>#</a:t>
            </a:r>
            <a:r>
              <a:rPr lang="en-US" altLang="ko-KR" dirty="0" err="1"/>
              <a:t>base_dir</a:t>
            </a:r>
            <a:r>
              <a:rPr lang="en-US" altLang="ko-KR" dirty="0"/>
              <a:t> </a:t>
            </a:r>
            <a:r>
              <a:rPr lang="ko-KR" altLang="en-US" dirty="0"/>
              <a:t>의 주석 </a:t>
            </a:r>
            <a:r>
              <a:rPr lang="en-US" altLang="ko-KR" dirty="0"/>
              <a:t># </a:t>
            </a:r>
            <a:r>
              <a:rPr lang="ko-KR" altLang="en-US" dirty="0"/>
              <a:t>없애 주기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1E790-D229-4443-959C-1F9B397ED8CA}"/>
              </a:ext>
            </a:extLst>
          </p:cNvPr>
          <p:cNvSpPr txBox="1"/>
          <p:nvPr/>
        </p:nvSpPr>
        <p:spPr>
          <a:xfrm>
            <a:off x="838200" y="352349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F48B4-7234-4909-B7D8-A68F2483AC90}"/>
              </a:ext>
            </a:extLst>
          </p:cNvPr>
          <p:cNvSpPr txBox="1"/>
          <p:nvPr/>
        </p:nvSpPr>
        <p:spPr>
          <a:xfrm>
            <a:off x="838200" y="3892830"/>
            <a:ext cx="407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vi /</a:t>
            </a:r>
            <a:r>
              <a:rPr lang="en-US" altLang="ko-KR" dirty="0" err="1"/>
              <a:t>etc</a:t>
            </a:r>
            <a:r>
              <a:rPr lang="en-US" altLang="ko-KR" dirty="0"/>
              <a:t>/dovecot/</a:t>
            </a:r>
            <a:r>
              <a:rPr lang="en-US" altLang="ko-KR" dirty="0" err="1"/>
              <a:t>conf.d</a:t>
            </a:r>
            <a:r>
              <a:rPr lang="en-US" altLang="ko-KR" dirty="0"/>
              <a:t>/10-ssl.conf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F77CA-33A4-4163-9E06-26A9FE00D4F3}"/>
              </a:ext>
            </a:extLst>
          </p:cNvPr>
          <p:cNvSpPr txBox="1"/>
          <p:nvPr/>
        </p:nvSpPr>
        <p:spPr>
          <a:xfrm>
            <a:off x="838200" y="4262162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:set number</a:t>
            </a:r>
            <a:r>
              <a:rPr lang="ko-KR" altLang="en-US" dirty="0"/>
              <a:t>로 </a:t>
            </a:r>
            <a:r>
              <a:rPr lang="en-US" altLang="ko-KR" dirty="0"/>
              <a:t>8</a:t>
            </a:r>
            <a:r>
              <a:rPr lang="ko-KR" altLang="en-US" dirty="0"/>
              <a:t>행 쪽으로 가기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C1EE5-7209-4D7D-A9BE-E6AD7917D39B}"/>
              </a:ext>
            </a:extLst>
          </p:cNvPr>
          <p:cNvSpPr txBox="1"/>
          <p:nvPr/>
        </p:nvSpPr>
        <p:spPr>
          <a:xfrm>
            <a:off x="838200" y="4617644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</a:t>
            </a:r>
            <a:r>
              <a:rPr lang="en-US" altLang="ko-KR" dirty="0" err="1"/>
              <a:t>ssl</a:t>
            </a:r>
            <a:r>
              <a:rPr lang="en-US" altLang="ko-KR" dirty="0"/>
              <a:t> = required</a:t>
            </a:r>
            <a:r>
              <a:rPr lang="ko-KR" altLang="en-US" dirty="0"/>
              <a:t>를 </a:t>
            </a:r>
            <a:r>
              <a:rPr lang="en-US" altLang="ko-KR" dirty="0" err="1"/>
              <a:t>ssl</a:t>
            </a:r>
            <a:r>
              <a:rPr lang="en-US" altLang="ko-KR" dirty="0"/>
              <a:t> = yes</a:t>
            </a:r>
            <a:r>
              <a:rPr lang="ko-KR" altLang="en-US" dirty="0"/>
              <a:t>로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4292-0A2E-4B73-9D79-49E1D7E77E5B}"/>
              </a:ext>
            </a:extLst>
          </p:cNvPr>
          <p:cNvSpPr txBox="1"/>
          <p:nvPr/>
        </p:nvSpPr>
        <p:spPr>
          <a:xfrm>
            <a:off x="838200" y="498697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/>
              <a:t>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C019A-D593-40F5-8E5C-9D55308FD895}"/>
              </a:ext>
            </a:extLst>
          </p:cNvPr>
          <p:cNvSpPr txBox="1"/>
          <p:nvPr/>
        </p:nvSpPr>
        <p:spPr>
          <a:xfrm>
            <a:off x="838200" y="5342104"/>
            <a:ext cx="425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20. vi /</a:t>
            </a:r>
            <a:r>
              <a:rPr lang="en-US" altLang="ko-KR" dirty="0" err="1"/>
              <a:t>etc</a:t>
            </a:r>
            <a:r>
              <a:rPr lang="en-US" altLang="ko-KR" dirty="0"/>
              <a:t>/dovecot/</a:t>
            </a:r>
            <a:r>
              <a:rPr lang="en-US" altLang="ko-KR" dirty="0" err="1"/>
              <a:t>conf.d</a:t>
            </a:r>
            <a:r>
              <a:rPr lang="en-US" altLang="ko-KR" dirty="0"/>
              <a:t>/10-mail.conf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87FE6-0EB9-4723-A8D5-2F94162CA48E}"/>
              </a:ext>
            </a:extLst>
          </p:cNvPr>
          <p:cNvSpPr txBox="1"/>
          <p:nvPr/>
        </p:nvSpPr>
        <p:spPr>
          <a:xfrm>
            <a:off x="838200" y="5697232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 :set number</a:t>
            </a:r>
            <a:r>
              <a:rPr lang="ko-KR" altLang="en-US" dirty="0"/>
              <a:t>로 </a:t>
            </a:r>
            <a:r>
              <a:rPr lang="en-US" altLang="ko-KR" dirty="0"/>
              <a:t>25</a:t>
            </a:r>
            <a:r>
              <a:rPr lang="ko-KR" altLang="en-US" dirty="0"/>
              <a:t>행 쪽의 주석 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C7DE79-300A-431C-B592-D0D71BC773FC}"/>
              </a:ext>
            </a:extLst>
          </p:cNvPr>
          <p:cNvSpPr/>
          <p:nvPr/>
        </p:nvSpPr>
        <p:spPr>
          <a:xfrm>
            <a:off x="858467" y="1310303"/>
            <a:ext cx="3320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dovecot(</a:t>
            </a:r>
            <a:r>
              <a:rPr lang="ko-KR" altLang="en-US" b="1" dirty="0"/>
              <a:t>받는 메일 서버</a:t>
            </a:r>
            <a:r>
              <a:rPr lang="en-US" altLang="ko-KR" b="1" dirty="0"/>
              <a:t>) </a:t>
            </a:r>
            <a:r>
              <a:rPr lang="ko-KR" altLang="en-US" b="1" dirty="0"/>
              <a:t>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91FA0-8A1B-45DD-B417-32988C58B182}"/>
              </a:ext>
            </a:extLst>
          </p:cNvPr>
          <p:cNvSpPr txBox="1"/>
          <p:nvPr/>
        </p:nvSpPr>
        <p:spPr>
          <a:xfrm>
            <a:off x="838200" y="6052360"/>
            <a:ext cx="766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23. 119</a:t>
            </a:r>
            <a:r>
              <a:rPr lang="ko-KR" altLang="en-US" dirty="0"/>
              <a:t>행 쪽 어딘가의 주석 제거 후</a:t>
            </a:r>
            <a:r>
              <a:rPr lang="en-US" altLang="ko-KR" dirty="0"/>
              <a:t>, </a:t>
            </a:r>
            <a:r>
              <a:rPr lang="en-US" altLang="ko-KR" dirty="0" err="1"/>
              <a:t>mail_access_groups</a:t>
            </a:r>
            <a:r>
              <a:rPr lang="en-US" altLang="ko-KR" dirty="0"/>
              <a:t> = mail </a:t>
            </a:r>
            <a:r>
              <a:rPr lang="ko-KR" altLang="en-US" dirty="0"/>
              <a:t>로 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ECBBE-BDB9-46DF-8FDE-B6F35B2CFD18}"/>
              </a:ext>
            </a:extLst>
          </p:cNvPr>
          <p:cNvSpPr txBox="1"/>
          <p:nvPr/>
        </p:nvSpPr>
        <p:spPr>
          <a:xfrm>
            <a:off x="838200" y="6407488"/>
            <a:ext cx="514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24. 159</a:t>
            </a:r>
            <a:r>
              <a:rPr lang="ko-KR" altLang="en-US" dirty="0"/>
              <a:t>행 쪽 어딘가의 주석 제거 </a:t>
            </a:r>
            <a:r>
              <a:rPr lang="en-US" altLang="ko-KR" dirty="0"/>
              <a:t>(</a:t>
            </a:r>
            <a:r>
              <a:rPr lang="en-US" altLang="ko-KR" dirty="0" err="1"/>
              <a:t>lock_method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766197D-7148-4B7A-935F-CBBD93FD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5" y="5779533"/>
            <a:ext cx="4296375" cy="190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23F0B7-FED4-40BB-9AD8-56E71AAB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57" y="6470773"/>
            <a:ext cx="2086266" cy="228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7FB776-C800-4976-B0A3-4BBBB8516525}"/>
              </a:ext>
            </a:extLst>
          </p:cNvPr>
          <p:cNvSpPr txBox="1"/>
          <p:nvPr/>
        </p:nvSpPr>
        <p:spPr>
          <a:xfrm>
            <a:off x="8491215" y="640748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r>
              <a:rPr lang="en-US" altLang="ko-KR"/>
              <a:t>. </a:t>
            </a:r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3751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5677B-673B-402B-9BBB-09A07A1C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6" y="2305051"/>
            <a:ext cx="8873068" cy="393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2DC9F-AB3E-444B-A3D5-803AA63F96D6}"/>
              </a:ext>
            </a:extLst>
          </p:cNvPr>
          <p:cNvSpPr txBox="1"/>
          <p:nvPr/>
        </p:nvSpPr>
        <p:spPr>
          <a:xfrm>
            <a:off x="3293534" y="965756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E-Mail</a:t>
            </a:r>
            <a:r>
              <a:rPr lang="ko-KR" altLang="en-US" dirty="0"/>
              <a:t>의 송수신에서 사용되는 프로토콜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813008-9ECF-40AC-BC27-494F1AE0FB36}"/>
              </a:ext>
            </a:extLst>
          </p:cNvPr>
          <p:cNvSpPr txBox="1"/>
          <p:nvPr/>
        </p:nvSpPr>
        <p:spPr>
          <a:xfrm>
            <a:off x="838200" y="1335088"/>
            <a:ext cx="8677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SMTP</a:t>
            </a:r>
            <a:r>
              <a:rPr lang="en-US" altLang="ko-KR" dirty="0"/>
              <a:t> : </a:t>
            </a:r>
            <a:r>
              <a:rPr lang="ko-KR" altLang="en-US" dirty="0"/>
              <a:t>클라이언트가 메일을 보내거나</a:t>
            </a:r>
            <a:r>
              <a:rPr lang="en-US" altLang="ko-KR" dirty="0"/>
              <a:t>, </a:t>
            </a:r>
            <a:r>
              <a:rPr lang="ko-KR" altLang="en-US" dirty="0"/>
              <a:t>메일 서버끼리 메일을 주고 받을 때 </a:t>
            </a:r>
            <a:r>
              <a:rPr lang="en-US" altLang="ko-KR" b="1" dirty="0"/>
              <a:t>(</a:t>
            </a:r>
            <a:r>
              <a:rPr lang="ko-KR" altLang="en-US" b="1" dirty="0"/>
              <a:t>송신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POP3</a:t>
            </a:r>
            <a:r>
              <a:rPr lang="en-US" altLang="ko-KR" dirty="0"/>
              <a:t> : </a:t>
            </a:r>
            <a:r>
              <a:rPr lang="ko-KR" altLang="en-US" dirty="0"/>
              <a:t>메일 서버에 도착되어 있는 메일을 클라이언트로 가져올 때 </a:t>
            </a:r>
            <a:r>
              <a:rPr lang="en-US" altLang="ko-KR" b="1" dirty="0"/>
              <a:t>(</a:t>
            </a:r>
            <a:r>
              <a:rPr lang="ko-KR" altLang="en-US" b="1" dirty="0"/>
              <a:t>수신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IMAP </a:t>
            </a:r>
            <a:r>
              <a:rPr lang="en-US" altLang="ko-KR" dirty="0"/>
              <a:t>: POP3</a:t>
            </a:r>
            <a:r>
              <a:rPr lang="ko-KR" altLang="en-US" dirty="0"/>
              <a:t>와 같음 </a:t>
            </a:r>
            <a:r>
              <a:rPr lang="en-US" altLang="ko-KR" b="1" dirty="0"/>
              <a:t>(</a:t>
            </a:r>
            <a:r>
              <a:rPr lang="ko-KR" altLang="en-US" b="1" dirty="0"/>
              <a:t>수신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998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72F205-EF2B-4788-902F-DC60379F8D63}"/>
              </a:ext>
            </a:extLst>
          </p:cNvPr>
          <p:cNvSpPr/>
          <p:nvPr/>
        </p:nvSpPr>
        <p:spPr>
          <a:xfrm>
            <a:off x="858467" y="149070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사용자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C86B0-24D6-4890-BEC8-F3048F13E63B}"/>
              </a:ext>
            </a:extLst>
          </p:cNvPr>
          <p:cNvSpPr txBox="1"/>
          <p:nvPr/>
        </p:nvSpPr>
        <p:spPr>
          <a:xfrm>
            <a:off x="838200" y="1871088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26. </a:t>
            </a:r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DD95F-30EA-48FB-A003-FA05A98CDC18}"/>
              </a:ext>
            </a:extLst>
          </p:cNvPr>
          <p:cNvSpPr txBox="1"/>
          <p:nvPr/>
        </p:nvSpPr>
        <p:spPr>
          <a:xfrm>
            <a:off x="838200" y="2240420"/>
            <a:ext cx="366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27. passwd </a:t>
            </a:r>
            <a:r>
              <a:rPr lang="en-US" altLang="ko-KR" dirty="0" err="1"/>
              <a:t>kim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비밀번호 설정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A096B9-1381-4979-8AD0-A37E6F019071}"/>
              </a:ext>
            </a:extLst>
          </p:cNvPr>
          <p:cNvSpPr/>
          <p:nvPr/>
        </p:nvSpPr>
        <p:spPr>
          <a:xfrm>
            <a:off x="858467" y="285179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서비스 시작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E25AD-E51D-43EF-9BB6-21E7F5792490}"/>
              </a:ext>
            </a:extLst>
          </p:cNvPr>
          <p:cNvSpPr txBox="1"/>
          <p:nvPr/>
        </p:nvSpPr>
        <p:spPr>
          <a:xfrm>
            <a:off x="838200" y="3182688"/>
            <a:ext cx="329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sendmail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6DCB4-3990-49A4-B829-0A85D12A9FE2}"/>
              </a:ext>
            </a:extLst>
          </p:cNvPr>
          <p:cNvSpPr txBox="1"/>
          <p:nvPr/>
        </p:nvSpPr>
        <p:spPr>
          <a:xfrm>
            <a:off x="838200" y="3552020"/>
            <a:ext cx="332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29.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sendmail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EF3648-F464-4690-BC12-0DDB24563B3D}"/>
              </a:ext>
            </a:extLst>
          </p:cNvPr>
          <p:cNvSpPr txBox="1"/>
          <p:nvPr/>
        </p:nvSpPr>
        <p:spPr>
          <a:xfrm>
            <a:off x="838200" y="3921352"/>
            <a:ext cx="320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30. </a:t>
            </a:r>
            <a:r>
              <a:rPr lang="en-US" altLang="ko-KR" dirty="0" err="1"/>
              <a:t>systemctl</a:t>
            </a:r>
            <a:r>
              <a:rPr lang="en-US" altLang="ko-KR" dirty="0"/>
              <a:t> restart dovecot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F5D494-FC00-4B3D-8F2A-EED1E133836E}"/>
              </a:ext>
            </a:extLst>
          </p:cNvPr>
          <p:cNvSpPr txBox="1"/>
          <p:nvPr/>
        </p:nvSpPr>
        <p:spPr>
          <a:xfrm>
            <a:off x="838200" y="4309622"/>
            <a:ext cx="332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31. </a:t>
            </a:r>
            <a:r>
              <a:rPr lang="en-US" altLang="ko-KR" dirty="0" err="1"/>
              <a:t>systemctl</a:t>
            </a:r>
            <a:r>
              <a:rPr lang="en-US" altLang="ko-KR" dirty="0"/>
              <a:t> enable dovecot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FAF280-FC74-4EAA-A146-7BCED4FD321A}"/>
              </a:ext>
            </a:extLst>
          </p:cNvPr>
          <p:cNvSpPr/>
          <p:nvPr/>
        </p:nvSpPr>
        <p:spPr>
          <a:xfrm>
            <a:off x="858467" y="488255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잘되는지 자기 자신으로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C8008-957F-48A3-8D5F-5635367FB295}"/>
              </a:ext>
            </a:extLst>
          </p:cNvPr>
          <p:cNvSpPr txBox="1"/>
          <p:nvPr/>
        </p:nvSpPr>
        <p:spPr>
          <a:xfrm>
            <a:off x="838200" y="527082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32. </a:t>
            </a:r>
            <a:r>
              <a:rPr lang="en-US" altLang="ko-KR" b="1" dirty="0">
                <a:solidFill>
                  <a:srgbClr val="FF0000"/>
                </a:solidFill>
              </a:rPr>
              <a:t>client</a:t>
            </a:r>
            <a:r>
              <a:rPr lang="en-US" altLang="ko-KR" dirty="0"/>
              <a:t> </a:t>
            </a:r>
            <a:r>
              <a:rPr lang="ko-KR" altLang="en-US" dirty="0"/>
              <a:t>컴퓨터 간다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04890-1B9A-4442-BA7E-0CB608B958CB}"/>
              </a:ext>
            </a:extLst>
          </p:cNvPr>
          <p:cNvSpPr txBox="1"/>
          <p:nvPr/>
        </p:nvSpPr>
        <p:spPr>
          <a:xfrm>
            <a:off x="838200" y="5640160"/>
            <a:ext cx="365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33.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root </a:t>
            </a:r>
            <a:r>
              <a:rPr lang="ko-KR" altLang="en-US" dirty="0">
                <a:sym typeface="Wingdings" panose="05000000000000000000" pitchFamily="2" charset="2"/>
              </a:rPr>
              <a:t>권한으로 들어간다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CBD33-B1D9-4861-832C-62A742066AFA}"/>
              </a:ext>
            </a:extLst>
          </p:cNvPr>
          <p:cNvSpPr txBox="1"/>
          <p:nvPr/>
        </p:nvSpPr>
        <p:spPr>
          <a:xfrm>
            <a:off x="838200" y="6029254"/>
            <a:ext cx="627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34. yum –y install evolution </a:t>
            </a:r>
            <a:r>
              <a:rPr lang="en-US" altLang="ko-KR" dirty="0">
                <a:sym typeface="Wingdings" panose="05000000000000000000" pitchFamily="2" charset="2"/>
              </a:rPr>
              <a:t> email </a:t>
            </a:r>
            <a:r>
              <a:rPr lang="ko-KR" altLang="en-US" dirty="0">
                <a:sym typeface="Wingdings" panose="05000000000000000000" pitchFamily="2" charset="2"/>
              </a:rPr>
              <a:t>클라이언트 프로그램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98A1A-A113-45DE-A68F-B623DA2FADF6}"/>
              </a:ext>
            </a:extLst>
          </p:cNvPr>
          <p:cNvSpPr txBox="1"/>
          <p:nvPr/>
        </p:nvSpPr>
        <p:spPr>
          <a:xfrm>
            <a:off x="5620929" y="321401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35. </a:t>
            </a:r>
            <a:r>
              <a:rPr lang="ko-KR" altLang="en-US" dirty="0"/>
              <a:t>설치 완료 후</a:t>
            </a:r>
            <a:r>
              <a:rPr lang="en-US" altLang="ko-KR" dirty="0"/>
              <a:t>, </a:t>
            </a:r>
            <a:r>
              <a:rPr lang="ko-KR" altLang="en-US" dirty="0"/>
              <a:t>해당 프로그램 실행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B637AF2-5A90-4F4E-9D8A-30270024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75" y="721986"/>
            <a:ext cx="3133906" cy="23376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5CD2921-FFA1-41D6-B658-6477F797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89" y="3859978"/>
            <a:ext cx="3323026" cy="23771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5064C9F-A9CC-45D2-B1BE-C12FB30C8172}"/>
              </a:ext>
            </a:extLst>
          </p:cNvPr>
          <p:cNvSpPr txBox="1"/>
          <p:nvPr/>
        </p:nvSpPr>
        <p:spPr>
          <a:xfrm>
            <a:off x="4242131" y="3490646"/>
            <a:ext cx="80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36. </a:t>
            </a:r>
            <a:r>
              <a:rPr lang="ko-KR" altLang="en-US" dirty="0"/>
              <a:t>메일서버에서 만든 사용자를 전자메일 주소를 </a:t>
            </a:r>
            <a:r>
              <a:rPr lang="en-US" altLang="ko-KR" dirty="0">
                <a:hlinkClick r:id="rId4"/>
              </a:rPr>
              <a:t>kim@daum.</a:t>
            </a:r>
            <a:r>
              <a:rPr lang="en-US" altLang="ko-KR" dirty="0"/>
              <a:t>net </a:t>
            </a:r>
            <a:r>
              <a:rPr lang="ko-KR" altLang="en-US" dirty="0"/>
              <a:t>으로 설정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89D2BC-5C35-4BC3-9059-249970D1E703}"/>
              </a:ext>
            </a:extLst>
          </p:cNvPr>
          <p:cNvSpPr/>
          <p:nvPr/>
        </p:nvSpPr>
        <p:spPr>
          <a:xfrm>
            <a:off x="9160933" y="4565403"/>
            <a:ext cx="2813782" cy="175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883F44-91EB-48E5-8F0F-B73256ED1B0A}"/>
              </a:ext>
            </a:extLst>
          </p:cNvPr>
          <p:cNvSpPr/>
          <p:nvPr/>
        </p:nvSpPr>
        <p:spPr>
          <a:xfrm>
            <a:off x="11497732" y="5987803"/>
            <a:ext cx="443115" cy="175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3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CA0E4-360B-4D8E-94D8-752534EB2821}"/>
              </a:ext>
            </a:extLst>
          </p:cNvPr>
          <p:cNvSpPr txBox="1"/>
          <p:nvPr/>
        </p:nvSpPr>
        <p:spPr>
          <a:xfrm>
            <a:off x="2351640" y="168897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37. </a:t>
            </a:r>
            <a:r>
              <a:rPr lang="ko-KR" altLang="en-US" dirty="0"/>
              <a:t>설정하기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8FBD8-2217-47D6-A879-E43922CE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5" y="2172906"/>
            <a:ext cx="5262036" cy="37736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B5F238-D7DB-4FD0-952E-E37CAE9E7B7E}"/>
              </a:ext>
            </a:extLst>
          </p:cNvPr>
          <p:cNvSpPr/>
          <p:nvPr/>
        </p:nvSpPr>
        <p:spPr>
          <a:xfrm>
            <a:off x="1727199" y="2431803"/>
            <a:ext cx="3843867" cy="362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574691-BA6C-4503-948B-4EA9EF87BBE2}"/>
              </a:ext>
            </a:extLst>
          </p:cNvPr>
          <p:cNvSpPr/>
          <p:nvPr/>
        </p:nvSpPr>
        <p:spPr>
          <a:xfrm>
            <a:off x="1913466" y="3261537"/>
            <a:ext cx="3691468" cy="29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C912C0-B8BC-4A6B-A6FA-A487CD349C46}"/>
              </a:ext>
            </a:extLst>
          </p:cNvPr>
          <p:cNvSpPr/>
          <p:nvPr/>
        </p:nvSpPr>
        <p:spPr>
          <a:xfrm>
            <a:off x="1913466" y="3549404"/>
            <a:ext cx="3691468" cy="29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25998A-7943-4C79-8B46-BD1BCD63EF5D}"/>
              </a:ext>
            </a:extLst>
          </p:cNvPr>
          <p:cNvSpPr/>
          <p:nvPr/>
        </p:nvSpPr>
        <p:spPr>
          <a:xfrm>
            <a:off x="1930400" y="4023537"/>
            <a:ext cx="1168400" cy="32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F8935-8E36-42DC-A602-6513ABD14D0A}"/>
              </a:ext>
            </a:extLst>
          </p:cNvPr>
          <p:cNvSpPr txBox="1"/>
          <p:nvPr/>
        </p:nvSpPr>
        <p:spPr>
          <a:xfrm>
            <a:off x="3098800" y="4004662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ssl</a:t>
            </a:r>
            <a:r>
              <a:rPr lang="ko-KR" altLang="en-US" b="1" dirty="0"/>
              <a:t>이 없어서 </a:t>
            </a:r>
            <a:r>
              <a:rPr lang="en-US" altLang="ko-KR" b="1" dirty="0" err="1"/>
              <a:t>tls</a:t>
            </a:r>
            <a:r>
              <a:rPr lang="ko-KR" altLang="en-US" b="1" dirty="0"/>
              <a:t>로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D210B8-B8C2-4DD6-92B3-E68581BE672F}"/>
              </a:ext>
            </a:extLst>
          </p:cNvPr>
          <p:cNvSpPr/>
          <p:nvPr/>
        </p:nvSpPr>
        <p:spPr>
          <a:xfrm>
            <a:off x="4944534" y="5547537"/>
            <a:ext cx="626533" cy="32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1FA9B8-F6C7-4B35-9A56-62A7A728E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35" y="2172905"/>
            <a:ext cx="5257800" cy="37837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F42315-C960-4B3E-A00B-3F1C298BA7DE}"/>
              </a:ext>
            </a:extLst>
          </p:cNvPr>
          <p:cNvSpPr/>
          <p:nvPr/>
        </p:nvSpPr>
        <p:spPr>
          <a:xfrm>
            <a:off x="11125201" y="5547537"/>
            <a:ext cx="626533" cy="32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C5BDF-A257-4C97-8766-EA3D47E06593}"/>
              </a:ext>
            </a:extLst>
          </p:cNvPr>
          <p:cNvSpPr txBox="1"/>
          <p:nvPr/>
        </p:nvSpPr>
        <p:spPr>
          <a:xfrm>
            <a:off x="8670007" y="168897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38</a:t>
            </a:r>
            <a:r>
              <a:rPr lang="en-US" altLang="ko-KR"/>
              <a:t>. </a:t>
            </a:r>
            <a:r>
              <a:rPr lang="ko-KR" altLang="en-US" dirty="0"/>
              <a:t>다음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B4D30-BEE6-4102-B9F2-CE92022E8C14}"/>
              </a:ext>
            </a:extLst>
          </p:cNvPr>
          <p:cNvSpPr txBox="1"/>
          <p:nvPr/>
        </p:nvSpPr>
        <p:spPr>
          <a:xfrm>
            <a:off x="1932605" y="3244334"/>
            <a:ext cx="17524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mail.daum.net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359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8796C-D8F5-443D-B3B7-DC4F29D9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0" y="2199366"/>
            <a:ext cx="5368399" cy="383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F377B-E18E-4240-92BF-675131D44CCB}"/>
              </a:ext>
            </a:extLst>
          </p:cNvPr>
          <p:cNvSpPr txBox="1"/>
          <p:nvPr/>
        </p:nvSpPr>
        <p:spPr>
          <a:xfrm>
            <a:off x="2351640" y="168897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39. </a:t>
            </a:r>
            <a:r>
              <a:rPr lang="ko-KR" altLang="en-US" dirty="0"/>
              <a:t>설정하기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7EFD24-AE99-4620-9CE9-FC1F17C80796}"/>
              </a:ext>
            </a:extLst>
          </p:cNvPr>
          <p:cNvSpPr/>
          <p:nvPr/>
        </p:nvSpPr>
        <p:spPr>
          <a:xfrm>
            <a:off x="1608666" y="3295817"/>
            <a:ext cx="3149601" cy="361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958777-6A04-41BD-9C6B-1F335A9A038B}"/>
              </a:ext>
            </a:extLst>
          </p:cNvPr>
          <p:cNvSpPr/>
          <p:nvPr/>
        </p:nvSpPr>
        <p:spPr>
          <a:xfrm>
            <a:off x="4995333" y="5615684"/>
            <a:ext cx="745068" cy="37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71D85-D162-46B2-9A60-698F8B82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03" y="2199366"/>
            <a:ext cx="5516474" cy="3954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C9395-777E-46D2-9684-8777ECFF57C1}"/>
              </a:ext>
            </a:extLst>
          </p:cNvPr>
          <p:cNvSpPr txBox="1"/>
          <p:nvPr/>
        </p:nvSpPr>
        <p:spPr>
          <a:xfrm>
            <a:off x="8420080" y="168897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40. </a:t>
            </a:r>
            <a:r>
              <a:rPr lang="ko-KR" altLang="en-US" dirty="0"/>
              <a:t>설정하기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CDF27-6400-4E9E-AD3B-600D2D6074C5}"/>
              </a:ext>
            </a:extLst>
          </p:cNvPr>
          <p:cNvSpPr/>
          <p:nvPr/>
        </p:nvSpPr>
        <p:spPr>
          <a:xfrm>
            <a:off x="7721600" y="2991017"/>
            <a:ext cx="4165600" cy="361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1ADA2-7C5C-4622-8BEF-C71863D43BEF}"/>
              </a:ext>
            </a:extLst>
          </p:cNvPr>
          <p:cNvSpPr/>
          <p:nvPr/>
        </p:nvSpPr>
        <p:spPr>
          <a:xfrm>
            <a:off x="11159067" y="5734218"/>
            <a:ext cx="711200" cy="32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655E8-292A-41C6-B41B-17480FF1CB52}"/>
              </a:ext>
            </a:extLst>
          </p:cNvPr>
          <p:cNvSpPr txBox="1"/>
          <p:nvPr/>
        </p:nvSpPr>
        <p:spPr>
          <a:xfrm>
            <a:off x="1714891" y="3288269"/>
            <a:ext cx="17524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mail.daum.net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06A19-4E80-41CD-8BE4-1A21A944D857}"/>
              </a:ext>
            </a:extLst>
          </p:cNvPr>
          <p:cNvSpPr txBox="1"/>
          <p:nvPr/>
        </p:nvSpPr>
        <p:spPr>
          <a:xfrm>
            <a:off x="7777917" y="2984793"/>
            <a:ext cx="12843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daumMail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307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98925F-94B8-416B-B64B-92BE4A2F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2060020"/>
            <a:ext cx="7044268" cy="2359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F2E39-D71A-4F73-985B-CDAD518AA113}"/>
              </a:ext>
            </a:extLst>
          </p:cNvPr>
          <p:cNvSpPr txBox="1"/>
          <p:nvPr/>
        </p:nvSpPr>
        <p:spPr>
          <a:xfrm>
            <a:off x="3668893" y="1690688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ssl</a:t>
            </a:r>
            <a:r>
              <a:rPr lang="en-US" altLang="ko-KR" dirty="0"/>
              <a:t> </a:t>
            </a:r>
            <a:r>
              <a:rPr lang="ko-KR" altLang="en-US" dirty="0"/>
              <a:t>때문에 이게 나오는데 </a:t>
            </a:r>
            <a:r>
              <a:rPr lang="ko-KR" altLang="en-US" b="1" dirty="0"/>
              <a:t>계속 허용</a:t>
            </a:r>
            <a:r>
              <a:rPr lang="ko-KR" altLang="en-US" dirty="0"/>
              <a:t>을 누른다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34BD3-3AAD-4A6D-8B85-4EB1736CEDD2}"/>
              </a:ext>
            </a:extLst>
          </p:cNvPr>
          <p:cNvSpPr txBox="1"/>
          <p:nvPr/>
        </p:nvSpPr>
        <p:spPr>
          <a:xfrm>
            <a:off x="3319445" y="4997979"/>
            <a:ext cx="5553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나오지 않을 경우 이따 </a:t>
            </a:r>
            <a:r>
              <a:rPr lang="en-US" altLang="ko-KR" dirty="0"/>
              <a:t>“</a:t>
            </a:r>
            <a:r>
              <a:rPr lang="ko-KR" altLang="en-US" dirty="0"/>
              <a:t>보내기</a:t>
            </a:r>
            <a:r>
              <a:rPr lang="en-US" altLang="ko-KR" dirty="0"/>
              <a:t>/</a:t>
            </a:r>
            <a:r>
              <a:rPr lang="ko-KR" altLang="en-US" dirty="0"/>
              <a:t>받기＂ 할 때 나온다</a:t>
            </a:r>
            <a:endParaRPr lang="en-US" altLang="ko-KR" dirty="0"/>
          </a:p>
          <a:p>
            <a:pPr algn="ctr"/>
            <a:r>
              <a:rPr lang="ko-KR" altLang="en-US" dirty="0"/>
              <a:t>계속허용과</a:t>
            </a:r>
            <a:endParaRPr lang="en-US" altLang="ko-KR" dirty="0"/>
          </a:p>
          <a:p>
            <a:pPr algn="ctr"/>
            <a:r>
              <a:rPr lang="ko-KR" altLang="en-US" dirty="0"/>
              <a:t>그때 </a:t>
            </a:r>
            <a:r>
              <a:rPr lang="en-US" altLang="ko-KR" dirty="0"/>
              <a:t>lee </a:t>
            </a:r>
            <a:r>
              <a:rPr lang="ko-KR" altLang="en-US" dirty="0" err="1"/>
              <a:t>비밀번호랑</a:t>
            </a:r>
            <a:endParaRPr lang="en-US" altLang="ko-KR" dirty="0"/>
          </a:p>
          <a:p>
            <a:pPr algn="ctr"/>
            <a:r>
              <a:rPr lang="ko-KR" altLang="en-US" dirty="0"/>
              <a:t>해당 컴퓨터 비밀번호를 적으면 된다</a:t>
            </a:r>
          </a:p>
        </p:txBody>
      </p:sp>
    </p:spTree>
    <p:extLst>
      <p:ext uri="{BB962C8B-B14F-4D97-AF65-F5344CB8AC3E}">
        <p14:creationId xmlns:p14="http://schemas.microsoft.com/office/powerpoint/2010/main" val="307763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49C3D-0874-4FE9-B920-B8557F88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1B8CC-C896-4977-8111-5957C488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465" y="1901855"/>
            <a:ext cx="4639736" cy="414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9641A-1606-48D1-941F-7933B7346EB1}"/>
              </a:ext>
            </a:extLst>
          </p:cNvPr>
          <p:cNvSpPr txBox="1"/>
          <p:nvPr/>
        </p:nvSpPr>
        <p:spPr>
          <a:xfrm>
            <a:off x="7436211" y="169068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자기 자신에게 보내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AD8832-639C-45BA-B6B9-D96D4D14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2060020"/>
            <a:ext cx="5283202" cy="37962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E7A254-E99C-4641-8AFE-A9C39B68A349}"/>
              </a:ext>
            </a:extLst>
          </p:cNvPr>
          <p:cNvSpPr/>
          <p:nvPr/>
        </p:nvSpPr>
        <p:spPr>
          <a:xfrm>
            <a:off x="423334" y="2516470"/>
            <a:ext cx="1168399" cy="328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3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691839-6226-4448-9CB6-190C3656B3A5}"/>
              </a:ext>
            </a:extLst>
          </p:cNvPr>
          <p:cNvGrpSpPr/>
          <p:nvPr/>
        </p:nvGrpSpPr>
        <p:grpSpPr>
          <a:xfrm>
            <a:off x="3014132" y="1504421"/>
            <a:ext cx="6163736" cy="4418116"/>
            <a:chOff x="2294994" y="704470"/>
            <a:chExt cx="7602011" cy="54490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7D106D6-6D05-4171-AFAA-B0FEB58B4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4994" y="704470"/>
              <a:ext cx="7602011" cy="5449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AD1166-CF33-4C13-A478-75C00DC1C600}"/>
                </a:ext>
              </a:extLst>
            </p:cNvPr>
            <p:cNvSpPr/>
            <p:nvPr/>
          </p:nvSpPr>
          <p:spPr>
            <a:xfrm>
              <a:off x="4114801" y="1381937"/>
              <a:ext cx="1676399" cy="345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A10475-613A-462E-88EC-DA332F6D1DA4}"/>
              </a:ext>
            </a:extLst>
          </p:cNvPr>
          <p:cNvSpPr txBox="1"/>
          <p:nvPr/>
        </p:nvSpPr>
        <p:spPr>
          <a:xfrm>
            <a:off x="3321857" y="6100897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이렇게 되면 </a:t>
            </a:r>
            <a:r>
              <a:rPr lang="en-US" altLang="ko-KR" b="1" dirty="0"/>
              <a:t>mail.naver.com </a:t>
            </a:r>
            <a:r>
              <a:rPr lang="ko-KR" altLang="en-US" b="1" dirty="0"/>
              <a:t>은 잘 작동하는 것이다</a:t>
            </a:r>
          </a:p>
        </p:txBody>
      </p:sp>
    </p:spTree>
    <p:extLst>
      <p:ext uri="{BB962C8B-B14F-4D97-AF65-F5344CB8AC3E}">
        <p14:creationId xmlns:p14="http://schemas.microsoft.com/office/powerpoint/2010/main" val="118501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B808DB-B5E1-4C9F-85EF-1CE0E62E30AB}"/>
              </a:ext>
            </a:extLst>
          </p:cNvPr>
          <p:cNvSpPr/>
          <p:nvPr/>
        </p:nvSpPr>
        <p:spPr>
          <a:xfrm>
            <a:off x="4095153" y="1824532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client </a:t>
            </a:r>
            <a:r>
              <a:rPr lang="ko-KR" altLang="en-US" b="1" dirty="0"/>
              <a:t>윈도우 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10108-8940-4073-A4EF-732D572F086E}"/>
              </a:ext>
            </a:extLst>
          </p:cNvPr>
          <p:cNvSpPr txBox="1"/>
          <p:nvPr/>
        </p:nvSpPr>
        <p:spPr>
          <a:xfrm>
            <a:off x="4074886" y="2204917"/>
            <a:ext cx="272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Thunderbird </a:t>
            </a:r>
            <a:r>
              <a:rPr lang="ko-KR" altLang="en-US" dirty="0"/>
              <a:t>다운로드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493F7-C593-431A-91B4-AAD19DBC3C3A}"/>
              </a:ext>
            </a:extLst>
          </p:cNvPr>
          <p:cNvSpPr txBox="1"/>
          <p:nvPr/>
        </p:nvSpPr>
        <p:spPr>
          <a:xfrm>
            <a:off x="4074886" y="258618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25745-59FA-42C2-85BD-DA358988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53" y="2967461"/>
            <a:ext cx="2762636" cy="25530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A8E57EB-97BA-4E3B-8EB9-4D5D4519EE4C}"/>
              </a:ext>
            </a:extLst>
          </p:cNvPr>
          <p:cNvSpPr/>
          <p:nvPr/>
        </p:nvSpPr>
        <p:spPr>
          <a:xfrm>
            <a:off x="4876800" y="4238172"/>
            <a:ext cx="1117600" cy="24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683CB2-2ACB-43E7-97D0-39B5816A0CE2}"/>
              </a:ext>
            </a:extLst>
          </p:cNvPr>
          <p:cNvSpPr/>
          <p:nvPr/>
        </p:nvSpPr>
        <p:spPr>
          <a:xfrm>
            <a:off x="5646057" y="5109030"/>
            <a:ext cx="551543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BAA2-CA9A-4E4A-8AD0-C7947D66F8D2}"/>
              </a:ext>
            </a:extLst>
          </p:cNvPr>
          <p:cNvSpPr txBox="1"/>
          <p:nvPr/>
        </p:nvSpPr>
        <p:spPr>
          <a:xfrm>
            <a:off x="4074886" y="554439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다 완료하기</a:t>
            </a:r>
          </a:p>
        </p:txBody>
      </p:sp>
    </p:spTree>
    <p:extLst>
      <p:ext uri="{BB962C8B-B14F-4D97-AF65-F5344CB8AC3E}">
        <p14:creationId xmlns:p14="http://schemas.microsoft.com/office/powerpoint/2010/main" val="191224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137E7F-F8F0-4109-A159-777D1093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76" y="1376139"/>
            <a:ext cx="6209926" cy="51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2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메일 사용 </a:t>
            </a:r>
            <a:r>
              <a:rPr lang="en-US" altLang="ko-KR" dirty="0"/>
              <a:t>(</a:t>
            </a:r>
            <a:r>
              <a:rPr lang="en-US" altLang="ko-KR" dirty="0" err="1"/>
              <a:t>squirrelmail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706FD-B10B-471C-8FF1-AAABF2D29B76}"/>
              </a:ext>
            </a:extLst>
          </p:cNvPr>
          <p:cNvSpPr txBox="1"/>
          <p:nvPr/>
        </p:nvSpPr>
        <p:spPr>
          <a:xfrm>
            <a:off x="838200" y="1321356"/>
            <a:ext cx="648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브라우저에서 메일을 사용하는 것을 </a:t>
            </a:r>
            <a:r>
              <a:rPr lang="en-US" altLang="ko-KR" dirty="0"/>
              <a:t>‘</a:t>
            </a:r>
            <a:r>
              <a:rPr lang="ko-KR" altLang="en-US" dirty="0"/>
              <a:t>웹 메일</a:t>
            </a:r>
            <a:r>
              <a:rPr lang="en-US" altLang="ko-KR" dirty="0"/>
              <a:t>’ </a:t>
            </a:r>
            <a:r>
              <a:rPr lang="ko-KR" altLang="en-US" dirty="0"/>
              <a:t>이라고 부름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944F4-332D-48A9-A78A-95C33770E616}"/>
              </a:ext>
            </a:extLst>
          </p:cNvPr>
          <p:cNvSpPr txBox="1"/>
          <p:nvPr/>
        </p:nvSpPr>
        <p:spPr>
          <a:xfrm>
            <a:off x="838200" y="1690688"/>
            <a:ext cx="504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다람쥐 메일이라고 불리는 </a:t>
            </a:r>
            <a:r>
              <a:rPr lang="en-US" altLang="ko-KR" dirty="0"/>
              <a:t>‘</a:t>
            </a:r>
            <a:r>
              <a:rPr lang="en-US" altLang="ko-KR" dirty="0" err="1"/>
              <a:t>squirrelmail</a:t>
            </a:r>
            <a:r>
              <a:rPr lang="en-US" altLang="ko-KR" dirty="0"/>
              <a:t>’</a:t>
            </a:r>
            <a:r>
              <a:rPr lang="ko-KR" altLang="en-US" dirty="0"/>
              <a:t>을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CAA32-BDA9-4EAF-93FF-AF463F6BAA95}"/>
              </a:ext>
            </a:extLst>
          </p:cNvPr>
          <p:cNvSpPr txBox="1"/>
          <p:nvPr/>
        </p:nvSpPr>
        <p:spPr>
          <a:xfrm>
            <a:off x="838200" y="2060020"/>
            <a:ext cx="95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다람쥐 메일은 </a:t>
            </a:r>
            <a:r>
              <a:rPr lang="en-US" altLang="ko-KR" dirty="0"/>
              <a:t>PHP</a:t>
            </a:r>
            <a:r>
              <a:rPr lang="ko-KR" altLang="en-US" dirty="0"/>
              <a:t>로 작성되었으며</a:t>
            </a:r>
            <a:r>
              <a:rPr lang="en-US" altLang="ko-KR" dirty="0"/>
              <a:t>, </a:t>
            </a:r>
            <a:r>
              <a:rPr lang="en-US" altLang="ko-KR" dirty="0" err="1"/>
              <a:t>Sendmail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IMAP(Dovecot)</a:t>
            </a:r>
            <a:r>
              <a:rPr lang="ko-KR" altLang="en-US" dirty="0"/>
              <a:t>를 기반으로 하는 웹 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9F3D2-7A9C-42E8-B577-BD53E6CAB46D}"/>
              </a:ext>
            </a:extLst>
          </p:cNvPr>
          <p:cNvSpPr txBox="1"/>
          <p:nvPr/>
        </p:nvSpPr>
        <p:spPr>
          <a:xfrm>
            <a:off x="838200" y="3168142"/>
            <a:ext cx="905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http://download.hanbit.co.kr/centos/7/squirrelmail-1.4.22-13.fc20.noarch.rpm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메일 서버에서 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2A3E9-177A-4CD7-A3D7-C89547B20150}"/>
              </a:ext>
            </a:extLst>
          </p:cNvPr>
          <p:cNvSpPr txBox="1"/>
          <p:nvPr/>
        </p:nvSpPr>
        <p:spPr>
          <a:xfrm>
            <a:off x="838200" y="3814473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yum –y </a:t>
            </a:r>
            <a:r>
              <a:rPr lang="en-US" altLang="ko-KR" dirty="0" err="1"/>
              <a:t>localinstall</a:t>
            </a:r>
            <a:r>
              <a:rPr lang="en-US" altLang="ko-KR" dirty="0"/>
              <a:t> </a:t>
            </a:r>
            <a:r>
              <a:rPr lang="en-US" altLang="ko-KR" dirty="0" err="1"/>
              <a:t>squir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D9C55-5B4F-4746-985A-3341DDDCEBE6}"/>
              </a:ext>
            </a:extLst>
          </p:cNvPr>
          <p:cNvSpPr txBox="1"/>
          <p:nvPr/>
        </p:nvSpPr>
        <p:spPr>
          <a:xfrm>
            <a:off x="838200" y="4855333"/>
            <a:ext cx="560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/>
              <a:t>apache.apache</a:t>
            </a:r>
            <a:r>
              <a:rPr lang="en-US" altLang="ko-KR" dirty="0"/>
              <a:t> –R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squirrelmail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AA7FC-86AD-444E-8E03-4090319EE031}"/>
              </a:ext>
            </a:extLst>
          </p:cNvPr>
          <p:cNvSpPr txBox="1"/>
          <p:nvPr/>
        </p:nvSpPr>
        <p:spPr>
          <a:xfrm>
            <a:off x="838200" y="5224665"/>
            <a:ext cx="529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/>
              <a:t>apache.apache</a:t>
            </a:r>
            <a:r>
              <a:rPr lang="en-US" altLang="ko-KR" dirty="0"/>
              <a:t> –R /var/lib/</a:t>
            </a:r>
            <a:r>
              <a:rPr lang="en-US" altLang="ko-KR" dirty="0" err="1"/>
              <a:t>squirrelmail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58E3E-E72A-4C6B-AFA0-567631E346AC}"/>
              </a:ext>
            </a:extLst>
          </p:cNvPr>
          <p:cNvSpPr txBox="1"/>
          <p:nvPr/>
        </p:nvSpPr>
        <p:spPr>
          <a:xfrm>
            <a:off x="838200" y="5593997"/>
            <a:ext cx="569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/>
              <a:t>apache.apache</a:t>
            </a:r>
            <a:r>
              <a:rPr lang="en-US" altLang="ko-KR" dirty="0"/>
              <a:t> –R /var/spool/</a:t>
            </a:r>
            <a:r>
              <a:rPr lang="en-US" altLang="ko-KR" dirty="0" err="1"/>
              <a:t>squirrelmail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29700-95CA-4079-93C6-D9B14F2FE7F6}"/>
              </a:ext>
            </a:extLst>
          </p:cNvPr>
          <p:cNvSpPr txBox="1"/>
          <p:nvPr/>
        </p:nvSpPr>
        <p:spPr>
          <a:xfrm>
            <a:off x="838200" y="5963329"/>
            <a:ext cx="571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/>
              <a:t>apache.apache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squirrelmail</a:t>
            </a:r>
            <a:r>
              <a:rPr lang="en-US" altLang="ko-KR" dirty="0"/>
              <a:t>/</a:t>
            </a:r>
            <a:r>
              <a:rPr lang="en-US" altLang="ko-KR" dirty="0" err="1"/>
              <a:t>config.php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0704B-329C-4BD9-8789-16A1369025B8}"/>
              </a:ext>
            </a:extLst>
          </p:cNvPr>
          <p:cNvSpPr txBox="1"/>
          <p:nvPr/>
        </p:nvSpPr>
        <p:spPr>
          <a:xfrm>
            <a:off x="838200" y="44860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권한 바꾸기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A0EFD-C491-4A7C-AAF0-4E21A92D4B16}"/>
              </a:ext>
            </a:extLst>
          </p:cNvPr>
          <p:cNvSpPr txBox="1"/>
          <p:nvPr/>
        </p:nvSpPr>
        <p:spPr>
          <a:xfrm>
            <a:off x="838200" y="2660311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메일 서버를 먼저 구축해야 된다</a:t>
            </a:r>
            <a:r>
              <a:rPr lang="en-US" altLang="ko-KR" b="1" dirty="0"/>
              <a:t>! ppt</a:t>
            </a:r>
            <a:r>
              <a:rPr lang="ko-KR" altLang="en-US" b="1" dirty="0"/>
              <a:t> </a:t>
            </a:r>
            <a:r>
              <a:rPr lang="en-US" altLang="ko-KR" b="1" dirty="0"/>
              <a:t>10</a:t>
            </a:r>
            <a:r>
              <a:rPr lang="ko-KR" altLang="en-US" b="1" dirty="0"/>
              <a:t> </a:t>
            </a:r>
            <a:r>
              <a:rPr lang="en-US" altLang="ko-KR" b="1" dirty="0"/>
              <a:t>~</a:t>
            </a:r>
            <a:r>
              <a:rPr lang="ko-KR" altLang="en-US" b="1" dirty="0"/>
              <a:t> </a:t>
            </a:r>
            <a:r>
              <a:rPr lang="en-US" altLang="ko-KR" b="1" dirty="0"/>
              <a:t>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241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메일 사용 </a:t>
            </a:r>
            <a:r>
              <a:rPr lang="en-US" altLang="ko-KR" dirty="0"/>
              <a:t>(</a:t>
            </a:r>
            <a:r>
              <a:rPr lang="en-US" altLang="ko-KR" dirty="0" err="1"/>
              <a:t>squirrelmail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EFC3A-C928-470D-A5B6-2C09ABBF2620}"/>
              </a:ext>
            </a:extLst>
          </p:cNvPr>
          <p:cNvSpPr txBox="1"/>
          <p:nvPr/>
        </p:nvSpPr>
        <p:spPr>
          <a:xfrm>
            <a:off x="838200" y="1654176"/>
            <a:ext cx="701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/usr/share/squirrelmail/config/conf.pl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실행하기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실행파일임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94A08-EB46-44E8-94FB-09590AFEF587}"/>
              </a:ext>
            </a:extLst>
          </p:cNvPr>
          <p:cNvSpPr txBox="1"/>
          <p:nvPr/>
        </p:nvSpPr>
        <p:spPr>
          <a:xfrm>
            <a:off x="838200" y="2023508"/>
            <a:ext cx="36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8. 2</a:t>
            </a:r>
            <a:r>
              <a:rPr lang="ko-KR" altLang="en-US" dirty="0"/>
              <a:t> 해서 </a:t>
            </a:r>
            <a:r>
              <a:rPr lang="en-US" altLang="ko-KR" dirty="0"/>
              <a:t>Server Setting</a:t>
            </a:r>
            <a:r>
              <a:rPr lang="ko-KR" altLang="en-US" dirty="0"/>
              <a:t>을 바꾼다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62CA3-7EBE-4818-B240-913EC5253B5E}"/>
              </a:ext>
            </a:extLst>
          </p:cNvPr>
          <p:cNvSpPr txBox="1"/>
          <p:nvPr/>
        </p:nvSpPr>
        <p:spPr>
          <a:xfrm>
            <a:off x="838200" y="2392840"/>
            <a:ext cx="437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9. 1</a:t>
            </a:r>
            <a:r>
              <a:rPr lang="ko-KR" altLang="en-US" dirty="0"/>
              <a:t>로 </a:t>
            </a:r>
            <a:r>
              <a:rPr lang="en-US" altLang="ko-KR" dirty="0"/>
              <a:t>Domain</a:t>
            </a:r>
            <a:r>
              <a:rPr lang="ko-KR" altLang="en-US" dirty="0"/>
              <a:t>을 </a:t>
            </a:r>
            <a:r>
              <a:rPr lang="en-US" altLang="ko-KR" dirty="0"/>
              <a:t>naver.com </a:t>
            </a:r>
            <a:r>
              <a:rPr lang="ko-KR" altLang="en-US" dirty="0"/>
              <a:t>으로 바꾼다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15E22-1D35-48D7-AE26-0EFAF1F77EF6}"/>
              </a:ext>
            </a:extLst>
          </p:cNvPr>
          <p:cNvSpPr txBox="1"/>
          <p:nvPr/>
        </p:nvSpPr>
        <p:spPr>
          <a:xfrm>
            <a:off x="838200" y="2725660"/>
            <a:ext cx="609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A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IMAP Server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mail.naver.com </a:t>
            </a:r>
            <a:r>
              <a:rPr lang="ko-KR" altLang="en-US" dirty="0">
                <a:sym typeface="Wingdings" panose="05000000000000000000" pitchFamily="2" charset="2"/>
              </a:rPr>
              <a:t>으로 바꾼다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0B971-FCB9-41F7-9BCA-7674D34107E5}"/>
              </a:ext>
            </a:extLst>
          </p:cNvPr>
          <p:cNvSpPr txBox="1"/>
          <p:nvPr/>
        </p:nvSpPr>
        <p:spPr>
          <a:xfrm>
            <a:off x="838200" y="3058480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8 Server software</a:t>
            </a:r>
            <a:r>
              <a:rPr lang="ko-KR" altLang="en-US" dirty="0"/>
              <a:t>를 </a:t>
            </a:r>
            <a:r>
              <a:rPr lang="en-US" altLang="ko-KR" dirty="0"/>
              <a:t>other</a:t>
            </a:r>
            <a:r>
              <a:rPr lang="ko-KR" altLang="en-US" dirty="0"/>
              <a:t>로 바꾼다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A73FD-D637-4713-A699-0A22EC085E8B}"/>
              </a:ext>
            </a:extLst>
          </p:cNvPr>
          <p:cNvSpPr txBox="1"/>
          <p:nvPr/>
        </p:nvSpPr>
        <p:spPr>
          <a:xfrm>
            <a:off x="838200" y="338812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S</a:t>
            </a:r>
            <a:r>
              <a:rPr lang="ko-KR" altLang="en-US" dirty="0"/>
              <a:t>로 저장한다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D8684-2FC8-4AFD-95F7-2EB44F8C0FB7}"/>
              </a:ext>
            </a:extLst>
          </p:cNvPr>
          <p:cNvSpPr txBox="1"/>
          <p:nvPr/>
        </p:nvSpPr>
        <p:spPr>
          <a:xfrm>
            <a:off x="838200" y="372094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R</a:t>
            </a:r>
            <a:r>
              <a:rPr lang="ko-KR" altLang="en-US" dirty="0"/>
              <a:t>로 돌아가기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C8E08-A811-4CEB-A580-FD3D44551157}"/>
              </a:ext>
            </a:extLst>
          </p:cNvPr>
          <p:cNvSpPr txBox="1"/>
          <p:nvPr/>
        </p:nvSpPr>
        <p:spPr>
          <a:xfrm>
            <a:off x="838200" y="402341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14. 10</a:t>
            </a:r>
            <a:r>
              <a:rPr lang="ko-KR" altLang="en-US" dirty="0"/>
              <a:t>으로 </a:t>
            </a:r>
            <a:r>
              <a:rPr lang="en-US" altLang="ko-KR" dirty="0"/>
              <a:t>Language </a:t>
            </a:r>
            <a:r>
              <a:rPr lang="ko-KR" altLang="en-US" dirty="0"/>
              <a:t>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EC97C-BB4A-4E70-A21F-6D710745038F}"/>
              </a:ext>
            </a:extLst>
          </p:cNvPr>
          <p:cNvSpPr txBox="1"/>
          <p:nvPr/>
        </p:nvSpPr>
        <p:spPr>
          <a:xfrm>
            <a:off x="838200" y="4383408"/>
            <a:ext cx="271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15. 1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ko_KR</a:t>
            </a:r>
            <a:r>
              <a:rPr lang="ko-KR" altLang="en-US" dirty="0">
                <a:sym typeface="Wingdings" panose="05000000000000000000" pitchFamily="2" charset="2"/>
              </a:rPr>
              <a:t>로 바꾼다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2C6085-DF8A-4302-821B-BE0AA07A67B2}"/>
              </a:ext>
            </a:extLst>
          </p:cNvPr>
          <p:cNvSpPr txBox="1"/>
          <p:nvPr/>
        </p:nvSpPr>
        <p:spPr>
          <a:xfrm>
            <a:off x="838200" y="475274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euc-kr</a:t>
            </a:r>
            <a:r>
              <a:rPr lang="ko-KR" altLang="en-US" dirty="0">
                <a:sym typeface="Wingdings" panose="05000000000000000000" pitchFamily="2" charset="2"/>
              </a:rPr>
              <a:t>로 바꾼다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3FB04-A477-4197-96E5-6116F6BB5757}"/>
              </a:ext>
            </a:extLst>
          </p:cNvPr>
          <p:cNvSpPr txBox="1"/>
          <p:nvPr/>
        </p:nvSpPr>
        <p:spPr>
          <a:xfrm>
            <a:off x="838200" y="5111591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S</a:t>
            </a:r>
            <a:r>
              <a:rPr lang="ko-KR" altLang="en-US" dirty="0"/>
              <a:t>로 저장한다</a:t>
            </a:r>
            <a:endParaRPr lang="en-US" altLang="ko-KR" dirty="0"/>
          </a:p>
          <a:p>
            <a:r>
              <a:rPr lang="en-US" altLang="ko-KR" dirty="0"/>
              <a:t>R --&gt; S </a:t>
            </a:r>
            <a:r>
              <a:rPr lang="ko-KR" altLang="en-US" dirty="0"/>
              <a:t>로 마지막으로 저장 후</a:t>
            </a:r>
            <a:r>
              <a:rPr lang="en-US" altLang="ko-KR" dirty="0"/>
              <a:t>, </a:t>
            </a:r>
            <a:r>
              <a:rPr lang="ko-KR" altLang="en-US" dirty="0"/>
              <a:t>종료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AE93-5A84-457E-8AA8-DB0732DB04A7}"/>
              </a:ext>
            </a:extLst>
          </p:cNvPr>
          <p:cNvSpPr txBox="1"/>
          <p:nvPr/>
        </p:nvSpPr>
        <p:spPr>
          <a:xfrm>
            <a:off x="838200" y="5938877"/>
            <a:ext cx="359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vi /</a:t>
            </a:r>
            <a:r>
              <a:rPr lang="en-US" altLang="ko-KR" dirty="0" err="1"/>
              <a:t>etc</a:t>
            </a:r>
            <a:r>
              <a:rPr lang="en-US" altLang="ko-KR" dirty="0"/>
              <a:t>/httpd/conf/</a:t>
            </a:r>
            <a:r>
              <a:rPr lang="en-US" altLang="ko-KR" dirty="0" err="1"/>
              <a:t>httpd.conf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9D5DE-D315-4BE0-82F6-8DC244BA1895}"/>
              </a:ext>
            </a:extLst>
          </p:cNvPr>
          <p:cNvSpPr txBox="1"/>
          <p:nvPr/>
        </p:nvSpPr>
        <p:spPr>
          <a:xfrm>
            <a:off x="838200" y="6308209"/>
            <a:ext cx="719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Alias /webmail/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squirrelmail</a:t>
            </a:r>
            <a:r>
              <a:rPr lang="en-US" altLang="ko-KR" dirty="0"/>
              <a:t>/ </a:t>
            </a:r>
            <a:r>
              <a:rPr lang="ko-KR" altLang="en-US" dirty="0"/>
              <a:t>를 맨 위에 쓰고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34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DAEE43-AADC-4E14-9C14-2F5BDBDB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99" y="1690688"/>
            <a:ext cx="8331202" cy="4942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01F7B-B8DE-4604-9A2B-70AFB2CB1548}"/>
              </a:ext>
            </a:extLst>
          </p:cNvPr>
          <p:cNvSpPr txBox="1"/>
          <p:nvPr/>
        </p:nvSpPr>
        <p:spPr>
          <a:xfrm>
            <a:off x="838200" y="133508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센드메일</a:t>
            </a:r>
            <a:r>
              <a:rPr lang="ko-KR" altLang="en-US" b="1" dirty="0"/>
              <a:t> 서버의 자세한 작동 원리</a:t>
            </a:r>
          </a:p>
        </p:txBody>
      </p:sp>
    </p:spTree>
    <p:extLst>
      <p:ext uri="{BB962C8B-B14F-4D97-AF65-F5344CB8AC3E}">
        <p14:creationId xmlns:p14="http://schemas.microsoft.com/office/powerpoint/2010/main" val="4135968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메일 사용 </a:t>
            </a:r>
            <a:r>
              <a:rPr lang="en-US" altLang="ko-KR" dirty="0"/>
              <a:t>(</a:t>
            </a:r>
            <a:r>
              <a:rPr lang="en-US" altLang="ko-KR" dirty="0" err="1"/>
              <a:t>squirrelmail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70487-98A7-490B-BABD-F44A4BA21229}"/>
              </a:ext>
            </a:extLst>
          </p:cNvPr>
          <p:cNvSpPr txBox="1"/>
          <p:nvPr/>
        </p:nvSpPr>
        <p:spPr>
          <a:xfrm>
            <a:off x="838200" y="1654176"/>
            <a:ext cx="481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20. </a:t>
            </a:r>
            <a:r>
              <a:rPr lang="en-US" altLang="ko-KR" dirty="0" err="1"/>
              <a:t>systemctl</a:t>
            </a:r>
            <a:r>
              <a:rPr lang="en-US" altLang="ko-KR" dirty="0"/>
              <a:t> restart httpd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웹서비스 시작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D7A48-49B3-4AE3-811A-EA673241C28B}"/>
              </a:ext>
            </a:extLst>
          </p:cNvPr>
          <p:cNvSpPr txBox="1"/>
          <p:nvPr/>
        </p:nvSpPr>
        <p:spPr>
          <a:xfrm>
            <a:off x="838200" y="2023508"/>
            <a:ext cx="483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21. </a:t>
            </a:r>
            <a:r>
              <a:rPr lang="en-US" altLang="ko-KR" dirty="0" err="1"/>
              <a:t>systemctl</a:t>
            </a:r>
            <a:r>
              <a:rPr lang="en-US" altLang="ko-KR" dirty="0"/>
              <a:t> enable httpd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웹서비스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FA151-F5BE-45F2-8C32-81AAB8370CCA}"/>
              </a:ext>
            </a:extLst>
          </p:cNvPr>
          <p:cNvSpPr txBox="1"/>
          <p:nvPr/>
        </p:nvSpPr>
        <p:spPr>
          <a:xfrm>
            <a:off x="838200" y="2725660"/>
            <a:ext cx="569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 vi /var/named/</a:t>
            </a:r>
            <a:r>
              <a:rPr lang="en-US" altLang="ko-KR" dirty="0" err="1"/>
              <a:t>naver.com.db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네임 서버에 추가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485A32-294E-4B14-B77E-F1594A1D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4992"/>
            <a:ext cx="5699152" cy="173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113156-B4AC-4FBD-856F-ADE523E24A1A}"/>
              </a:ext>
            </a:extLst>
          </p:cNvPr>
          <p:cNvSpPr txBox="1"/>
          <p:nvPr/>
        </p:nvSpPr>
        <p:spPr>
          <a:xfrm>
            <a:off x="838200" y="5019158"/>
            <a:ext cx="542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23. </a:t>
            </a:r>
            <a:r>
              <a:rPr lang="en-US" altLang="ko-KR" dirty="0" err="1"/>
              <a:t>systemctl</a:t>
            </a:r>
            <a:r>
              <a:rPr lang="en-US" altLang="ko-KR" dirty="0"/>
              <a:t> restart named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변경했으니 재시작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C281AC-5CAE-493C-9D18-32999563F9A6}"/>
              </a:ext>
            </a:extLst>
          </p:cNvPr>
          <p:cNvSpPr/>
          <p:nvPr/>
        </p:nvSpPr>
        <p:spPr>
          <a:xfrm>
            <a:off x="838200" y="4572000"/>
            <a:ext cx="4072467" cy="262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D86C-78B8-4C40-BDD7-F56F5A599132}"/>
              </a:ext>
            </a:extLst>
          </p:cNvPr>
          <p:cNvSpPr txBox="1"/>
          <p:nvPr/>
        </p:nvSpPr>
        <p:spPr>
          <a:xfrm>
            <a:off x="838200" y="5713425"/>
            <a:ext cx="653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24. </a:t>
            </a:r>
            <a:r>
              <a:rPr lang="ko-KR" altLang="en-US" dirty="0" err="1"/>
              <a:t>웹브라우저에서</a:t>
            </a:r>
            <a:r>
              <a:rPr lang="ko-KR" altLang="en-US" dirty="0"/>
              <a:t> </a:t>
            </a:r>
            <a:r>
              <a:rPr lang="en-US" altLang="ko-KR" dirty="0"/>
              <a:t>www.naver.com/webmail/ </a:t>
            </a:r>
            <a:r>
              <a:rPr lang="ko-KR" altLang="en-US" dirty="0"/>
              <a:t>로 </a:t>
            </a:r>
            <a:r>
              <a:rPr lang="ko-KR" altLang="en-US" dirty="0" err="1"/>
              <a:t>들어가면됨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3AF0D-5A86-4C64-8293-BA4904C9B700}"/>
              </a:ext>
            </a:extLst>
          </p:cNvPr>
          <p:cNvSpPr txBox="1"/>
          <p:nvPr/>
        </p:nvSpPr>
        <p:spPr>
          <a:xfrm>
            <a:off x="821086" y="6308209"/>
            <a:ext cx="726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어디선가 </a:t>
            </a:r>
            <a:r>
              <a:rPr lang="en-US" altLang="ko-KR" b="1" dirty="0"/>
              <a:t>https </a:t>
            </a:r>
            <a:r>
              <a:rPr lang="ko-KR" altLang="en-US" b="1" dirty="0"/>
              <a:t>문제가 생김</a:t>
            </a:r>
            <a:r>
              <a:rPr lang="en-US" altLang="ko-KR" b="1" dirty="0"/>
              <a:t>… </a:t>
            </a:r>
            <a:r>
              <a:rPr lang="ko-KR" altLang="en-US" b="1" dirty="0" err="1"/>
              <a:t>어디지</a:t>
            </a:r>
            <a:r>
              <a:rPr lang="en-US" altLang="ko-KR" b="1" dirty="0"/>
              <a:t>? </a:t>
            </a:r>
            <a:r>
              <a:rPr lang="en-US" altLang="ko-KR" b="1" dirty="0">
                <a:sym typeface="Wingdings" panose="05000000000000000000" pitchFamily="2" charset="2"/>
              </a:rPr>
              <a:t> CentOS8</a:t>
            </a:r>
            <a:r>
              <a:rPr lang="ko-KR" altLang="en-US" b="1" dirty="0">
                <a:sym typeface="Wingdings" panose="05000000000000000000" pitchFamily="2" charset="2"/>
              </a:rPr>
              <a:t>로 했는데 안됨</a:t>
            </a:r>
            <a:r>
              <a:rPr lang="en-US" altLang="ko-KR" b="1" dirty="0">
                <a:sym typeface="Wingdings" panose="05000000000000000000" pitchFamily="2" charset="2"/>
              </a:rPr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63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6C340F-C5E3-4837-9928-314C7362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5" y="276598"/>
            <a:ext cx="7755468" cy="63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서버를 위한 네임서버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34471-1479-42E0-BFAE-3A4DB2443DB3}"/>
              </a:ext>
            </a:extLst>
          </p:cNvPr>
          <p:cNvSpPr txBox="1"/>
          <p:nvPr/>
        </p:nvSpPr>
        <p:spPr>
          <a:xfrm>
            <a:off x="838200" y="1506022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Snapshot </a:t>
            </a:r>
            <a:r>
              <a:rPr lang="ko-KR" altLang="en-US" dirty="0"/>
              <a:t>처음 부분으로 돌려놓기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1D0C8-1EE4-4AFF-BC11-4D3D9D35DEB4}"/>
              </a:ext>
            </a:extLst>
          </p:cNvPr>
          <p:cNvSpPr txBox="1"/>
          <p:nvPr/>
        </p:nvSpPr>
        <p:spPr>
          <a:xfrm>
            <a:off x="838200" y="2046288"/>
            <a:ext cx="481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호스트 이름 설정 </a:t>
            </a:r>
            <a:r>
              <a:rPr lang="en-US" altLang="ko-KR" b="1" dirty="0"/>
              <a:t>(4</a:t>
            </a:r>
            <a:r>
              <a:rPr lang="ko-KR" altLang="en-US" b="1" dirty="0"/>
              <a:t>개의 파일 수정</a:t>
            </a:r>
            <a:r>
              <a:rPr lang="en-US" altLang="ko-KR" b="1" dirty="0"/>
              <a:t>) [server]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D6414-0BFF-4EEE-9CDE-D66454D9E4D3}"/>
              </a:ext>
            </a:extLst>
          </p:cNvPr>
          <p:cNvSpPr txBox="1"/>
          <p:nvPr/>
        </p:nvSpPr>
        <p:spPr>
          <a:xfrm>
            <a:off x="838200" y="2401888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vi /</a:t>
            </a:r>
            <a:r>
              <a:rPr lang="en-US" altLang="ko-KR" dirty="0" err="1"/>
              <a:t>etc</a:t>
            </a:r>
            <a:r>
              <a:rPr lang="en-US" altLang="ko-KR" dirty="0"/>
              <a:t>/hostname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F4D68-224B-41CD-8390-0752FCF0D72D}"/>
              </a:ext>
            </a:extLst>
          </p:cNvPr>
          <p:cNvSpPr txBox="1"/>
          <p:nvPr/>
        </p:nvSpPr>
        <p:spPr>
          <a:xfrm>
            <a:off x="838200" y="2771220"/>
            <a:ext cx="338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mail.naver.com </a:t>
            </a:r>
            <a:r>
              <a:rPr lang="ko-KR" altLang="en-US" dirty="0"/>
              <a:t>수정 후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C0516-E008-4F0B-A5F5-71F6B39D9B6D}"/>
              </a:ext>
            </a:extLst>
          </p:cNvPr>
          <p:cNvSpPr txBox="1"/>
          <p:nvPr/>
        </p:nvSpPr>
        <p:spPr>
          <a:xfrm>
            <a:off x="838200" y="3140552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vi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C6510-4799-452D-9561-8888C26731A9}"/>
              </a:ext>
            </a:extLst>
          </p:cNvPr>
          <p:cNvSpPr txBox="1"/>
          <p:nvPr/>
        </p:nvSpPr>
        <p:spPr>
          <a:xfrm>
            <a:off x="838200" y="3496152"/>
            <a:ext cx="1018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192.168.111.100 mail.naver.com </a:t>
            </a:r>
            <a:r>
              <a:rPr lang="ko-KR" altLang="en-US" dirty="0"/>
              <a:t>를 추가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mail.naver.com </a:t>
            </a:r>
            <a:r>
              <a:rPr lang="ko-KR" altLang="en-US" dirty="0">
                <a:sym typeface="Wingdings" panose="05000000000000000000" pitchFamily="2" charset="2"/>
              </a:rPr>
              <a:t>으로 접속하면 자기 컴퓨터로 접속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A7B13-6E9A-4AA4-A2FA-63111BF2DFEB}"/>
              </a:ext>
            </a:extLst>
          </p:cNvPr>
          <p:cNvSpPr txBox="1"/>
          <p:nvPr/>
        </p:nvSpPr>
        <p:spPr>
          <a:xfrm>
            <a:off x="838200" y="3865484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yum –y install </a:t>
            </a:r>
            <a:r>
              <a:rPr lang="en-US" altLang="ko-KR" dirty="0" err="1"/>
              <a:t>sendmail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sendmail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08A3-FC12-437B-91B6-67937FF81C64}"/>
              </a:ext>
            </a:extLst>
          </p:cNvPr>
          <p:cNvSpPr txBox="1"/>
          <p:nvPr/>
        </p:nvSpPr>
        <p:spPr>
          <a:xfrm>
            <a:off x="838200" y="4234816"/>
            <a:ext cx="358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vi /</a:t>
            </a:r>
            <a:r>
              <a:rPr lang="en-US" altLang="ko-KR" dirty="0" err="1"/>
              <a:t>etc</a:t>
            </a:r>
            <a:r>
              <a:rPr lang="en-US" altLang="ko-KR" dirty="0"/>
              <a:t>/mail/local-host-names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2629C-AD71-4857-864F-D5FC999FE7FB}"/>
              </a:ext>
            </a:extLst>
          </p:cNvPr>
          <p:cNvSpPr txBox="1"/>
          <p:nvPr/>
        </p:nvSpPr>
        <p:spPr>
          <a:xfrm>
            <a:off x="838200" y="4604148"/>
            <a:ext cx="28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mail.naver.com </a:t>
            </a:r>
            <a:r>
              <a:rPr lang="ko-KR" altLang="en-US" dirty="0"/>
              <a:t>을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71321-9F1D-4ACD-B2C3-55954DD67C82}"/>
              </a:ext>
            </a:extLst>
          </p:cNvPr>
          <p:cNvSpPr txBox="1"/>
          <p:nvPr/>
        </p:nvSpPr>
        <p:spPr>
          <a:xfrm>
            <a:off x="838200" y="4943859"/>
            <a:ext cx="308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vi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A5515-234D-4320-855E-08F425E1165C}"/>
              </a:ext>
            </a:extLst>
          </p:cNvPr>
          <p:cNvSpPr txBox="1"/>
          <p:nvPr/>
        </p:nvSpPr>
        <p:spPr>
          <a:xfrm>
            <a:off x="838200" y="5313191"/>
            <a:ext cx="393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HOSTNAME=mail.naver.com </a:t>
            </a:r>
            <a:r>
              <a:rPr lang="ko-KR" altLang="en-US" dirty="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89E3D-0B58-4305-B71E-2D5D3C4464E2}"/>
              </a:ext>
            </a:extLst>
          </p:cNvPr>
          <p:cNvSpPr txBox="1"/>
          <p:nvPr/>
        </p:nvSpPr>
        <p:spPr>
          <a:xfrm>
            <a:off x="838200" y="5652902"/>
            <a:ext cx="29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reboot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재부팅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서버를 위한 네임서버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8641E-FD65-4A45-811D-2EEC15C3681D}"/>
              </a:ext>
            </a:extLst>
          </p:cNvPr>
          <p:cNvSpPr txBox="1"/>
          <p:nvPr/>
        </p:nvSpPr>
        <p:spPr>
          <a:xfrm>
            <a:off x="838200" y="2046288"/>
            <a:ext cx="496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호스트 이름 설정 </a:t>
            </a:r>
            <a:r>
              <a:rPr lang="en-US" altLang="ko-KR" b="1" dirty="0"/>
              <a:t>(4</a:t>
            </a:r>
            <a:r>
              <a:rPr lang="ko-KR" altLang="en-US" b="1" dirty="0"/>
              <a:t>개의 파일 수정</a:t>
            </a:r>
            <a:r>
              <a:rPr lang="en-US" altLang="ko-KR" b="1" dirty="0"/>
              <a:t>) [</a:t>
            </a:r>
            <a:r>
              <a:rPr lang="en-US" altLang="ko-KR" b="1" dirty="0" err="1"/>
              <a:t>serverB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9CFA4-5C48-47E3-81E6-00E8EFAE502C}"/>
              </a:ext>
            </a:extLst>
          </p:cNvPr>
          <p:cNvSpPr txBox="1"/>
          <p:nvPr/>
        </p:nvSpPr>
        <p:spPr>
          <a:xfrm>
            <a:off x="838200" y="2401888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vi /</a:t>
            </a:r>
            <a:r>
              <a:rPr lang="en-US" altLang="ko-KR" dirty="0" err="1"/>
              <a:t>etc</a:t>
            </a:r>
            <a:r>
              <a:rPr lang="en-US" altLang="ko-KR" dirty="0"/>
              <a:t>/hostname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964CB-D236-41AA-A9B0-ED8408D5F99C}"/>
              </a:ext>
            </a:extLst>
          </p:cNvPr>
          <p:cNvSpPr txBox="1"/>
          <p:nvPr/>
        </p:nvSpPr>
        <p:spPr>
          <a:xfrm>
            <a:off x="838200" y="2771220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mail.daum.net </a:t>
            </a:r>
            <a:r>
              <a:rPr lang="ko-KR" altLang="en-US" dirty="0"/>
              <a:t>수정 후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781F8-694E-4623-A200-C272B6455277}"/>
              </a:ext>
            </a:extLst>
          </p:cNvPr>
          <p:cNvSpPr txBox="1"/>
          <p:nvPr/>
        </p:nvSpPr>
        <p:spPr>
          <a:xfrm>
            <a:off x="838200" y="3140552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vi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20EB6-A49B-442E-95A0-B41AB9DDD3AC}"/>
              </a:ext>
            </a:extLst>
          </p:cNvPr>
          <p:cNvSpPr txBox="1"/>
          <p:nvPr/>
        </p:nvSpPr>
        <p:spPr>
          <a:xfrm>
            <a:off x="838200" y="3496152"/>
            <a:ext cx="102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4. 192.168.111.100 </a:t>
            </a:r>
            <a:r>
              <a:rPr lang="en-US" altLang="ko-KR" dirty="0" err="1"/>
              <a:t>mail.daum</a:t>
            </a:r>
            <a:r>
              <a:rPr lang="en-US" altLang="ko-KR" dirty="0"/>
              <a:t>. net </a:t>
            </a:r>
            <a:r>
              <a:rPr lang="ko-KR" altLang="en-US" dirty="0"/>
              <a:t>를 추가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mail.daum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/>
              <a:t> net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접속하면 자기 컴퓨터로 접속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2699D-3A31-4C1E-86BA-66070F05BAB5}"/>
              </a:ext>
            </a:extLst>
          </p:cNvPr>
          <p:cNvSpPr txBox="1"/>
          <p:nvPr/>
        </p:nvSpPr>
        <p:spPr>
          <a:xfrm>
            <a:off x="838200" y="3865484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yum –y install </a:t>
            </a:r>
            <a:r>
              <a:rPr lang="en-US" altLang="ko-KR" dirty="0" err="1"/>
              <a:t>sendmail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sendmail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551BD-FEA7-40F9-934A-840BFA08A0AB}"/>
              </a:ext>
            </a:extLst>
          </p:cNvPr>
          <p:cNvSpPr txBox="1"/>
          <p:nvPr/>
        </p:nvSpPr>
        <p:spPr>
          <a:xfrm>
            <a:off x="838200" y="4234816"/>
            <a:ext cx="358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vi /</a:t>
            </a:r>
            <a:r>
              <a:rPr lang="en-US" altLang="ko-KR" dirty="0" err="1"/>
              <a:t>etc</a:t>
            </a:r>
            <a:r>
              <a:rPr lang="en-US" altLang="ko-KR" dirty="0"/>
              <a:t>/mail/local-host-names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2F83B-063D-4EFF-85FE-6B45E963B4B7}"/>
              </a:ext>
            </a:extLst>
          </p:cNvPr>
          <p:cNvSpPr txBox="1"/>
          <p:nvPr/>
        </p:nvSpPr>
        <p:spPr>
          <a:xfrm>
            <a:off x="838200" y="4604148"/>
            <a:ext cx="28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mail.naver.com </a:t>
            </a:r>
            <a:r>
              <a:rPr lang="ko-KR" altLang="en-US" dirty="0"/>
              <a:t>을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1FF0B-D6D2-4DA3-ADFD-32B22F988351}"/>
              </a:ext>
            </a:extLst>
          </p:cNvPr>
          <p:cNvSpPr txBox="1"/>
          <p:nvPr/>
        </p:nvSpPr>
        <p:spPr>
          <a:xfrm>
            <a:off x="838200" y="4943859"/>
            <a:ext cx="308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vi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B5317-1C7B-4195-BA04-BAB296728AFB}"/>
              </a:ext>
            </a:extLst>
          </p:cNvPr>
          <p:cNvSpPr txBox="1"/>
          <p:nvPr/>
        </p:nvSpPr>
        <p:spPr>
          <a:xfrm>
            <a:off x="838200" y="5313191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HOSTNAME=</a:t>
            </a:r>
            <a:r>
              <a:rPr lang="en-US" altLang="ko-KR" dirty="0" err="1"/>
              <a:t>mail.daum</a:t>
            </a:r>
            <a:r>
              <a:rPr lang="en-US" altLang="ko-KR" dirty="0"/>
              <a:t>. net </a:t>
            </a:r>
            <a:r>
              <a:rPr lang="ko-KR" altLang="en-US" dirty="0"/>
              <a:t>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2AA01-F5A3-493E-BEEA-492868083672}"/>
              </a:ext>
            </a:extLst>
          </p:cNvPr>
          <p:cNvSpPr txBox="1"/>
          <p:nvPr/>
        </p:nvSpPr>
        <p:spPr>
          <a:xfrm>
            <a:off x="838200" y="5652902"/>
            <a:ext cx="29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reboot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재부팅 하기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2523F-946D-4C06-BD14-0F22C4018913}"/>
              </a:ext>
            </a:extLst>
          </p:cNvPr>
          <p:cNvSpPr txBox="1"/>
          <p:nvPr/>
        </p:nvSpPr>
        <p:spPr>
          <a:xfrm>
            <a:off x="838200" y="1506022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Snapshot </a:t>
            </a:r>
            <a:r>
              <a:rPr lang="ko-KR" altLang="en-US" dirty="0"/>
              <a:t>처음 부분으로 돌려놓기</a:t>
            </a:r>
          </a:p>
        </p:txBody>
      </p:sp>
    </p:spTree>
    <p:extLst>
      <p:ext uri="{BB962C8B-B14F-4D97-AF65-F5344CB8AC3E}">
        <p14:creationId xmlns:p14="http://schemas.microsoft.com/office/powerpoint/2010/main" val="320535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서버를 위한 네임서버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1D0C8-1EE4-4AFF-BC11-4D3D9D35DEB4}"/>
              </a:ext>
            </a:extLst>
          </p:cNvPr>
          <p:cNvSpPr txBox="1"/>
          <p:nvPr/>
        </p:nvSpPr>
        <p:spPr>
          <a:xfrm>
            <a:off x="838200" y="1506022"/>
            <a:ext cx="36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마스터 네임 서버 만들기</a:t>
            </a:r>
            <a:r>
              <a:rPr lang="en-US" altLang="ko-KR" b="1" dirty="0"/>
              <a:t> [server]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D6414-0BFF-4EEE-9CDE-D66454D9E4D3}"/>
              </a:ext>
            </a:extLst>
          </p:cNvPr>
          <p:cNvSpPr txBox="1"/>
          <p:nvPr/>
        </p:nvSpPr>
        <p:spPr>
          <a:xfrm>
            <a:off x="838200" y="1861622"/>
            <a:ext cx="381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bind bind-chroot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F4D68-224B-41CD-8390-0752FCF0D72D}"/>
              </a:ext>
            </a:extLst>
          </p:cNvPr>
          <p:cNvSpPr txBox="1"/>
          <p:nvPr/>
        </p:nvSpPr>
        <p:spPr>
          <a:xfrm>
            <a:off x="838200" y="2230954"/>
            <a:ext cx="947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listen-on port {} </a:t>
            </a:r>
            <a:r>
              <a:rPr lang="ko-KR" altLang="en-US" dirty="0"/>
              <a:t>안에 </a:t>
            </a:r>
            <a:r>
              <a:rPr lang="en-US" altLang="ko-KR" dirty="0"/>
              <a:t>any </a:t>
            </a:r>
            <a:r>
              <a:rPr lang="en-US" altLang="ko-KR" dirty="0">
                <a:sym typeface="Wingdings" panose="05000000000000000000" pitchFamily="2" charset="2"/>
              </a:rPr>
              <a:t> listen-on-v6 port {}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none  allow-query {}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any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3EFB99-DD1F-40BA-95AB-7298EC58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58" y="2600286"/>
            <a:ext cx="2657846" cy="857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0BBBED-DAFA-4003-A9E1-EA944EF7D9CC}"/>
              </a:ext>
            </a:extLst>
          </p:cNvPr>
          <p:cNvSpPr txBox="1"/>
          <p:nvPr/>
        </p:nvSpPr>
        <p:spPr>
          <a:xfrm>
            <a:off x="838200" y="2600286"/>
            <a:ext cx="4153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맨 마지막에 </a:t>
            </a:r>
            <a:r>
              <a:rPr lang="en-US" altLang="ko-KR" dirty="0"/>
              <a:t>zone 2</a:t>
            </a:r>
            <a:r>
              <a:rPr lang="ko-KR" altLang="en-US" dirty="0"/>
              <a:t>개 추가 후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(2</a:t>
            </a:r>
            <a:r>
              <a:rPr lang="ko-KR" altLang="en-US" dirty="0"/>
              <a:t>개의 마스터 네임 서버가 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45F9F-5751-4BCA-881C-4359CB3CEAB6}"/>
              </a:ext>
            </a:extLst>
          </p:cNvPr>
          <p:cNvSpPr txBox="1"/>
          <p:nvPr/>
        </p:nvSpPr>
        <p:spPr>
          <a:xfrm>
            <a:off x="838200" y="3325218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cd /var/named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04E8973-E8DB-4868-B8F7-2CB43868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19" y="2600286"/>
            <a:ext cx="2667372" cy="8478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806615-F73C-4B74-B647-40EF74428F59}"/>
              </a:ext>
            </a:extLst>
          </p:cNvPr>
          <p:cNvSpPr txBox="1"/>
          <p:nvPr/>
        </p:nvSpPr>
        <p:spPr>
          <a:xfrm>
            <a:off x="838200" y="3694550"/>
            <a:ext cx="24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touch </a:t>
            </a:r>
            <a:r>
              <a:rPr lang="en-US" altLang="ko-KR" dirty="0" err="1"/>
              <a:t>naver.com.db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611F05-4815-4377-BC9F-7895B7240DD0}"/>
              </a:ext>
            </a:extLst>
          </p:cNvPr>
          <p:cNvSpPr txBox="1"/>
          <p:nvPr/>
        </p:nvSpPr>
        <p:spPr>
          <a:xfrm>
            <a:off x="838200" y="4050754"/>
            <a:ext cx="2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vi </a:t>
            </a:r>
            <a:r>
              <a:rPr lang="en-US" altLang="ko-KR" dirty="0" err="1"/>
              <a:t>naver.com.db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0C76F-9210-47C7-8643-071ECE27F9C8}"/>
              </a:ext>
            </a:extLst>
          </p:cNvPr>
          <p:cNvSpPr txBox="1"/>
          <p:nvPr/>
        </p:nvSpPr>
        <p:spPr>
          <a:xfrm>
            <a:off x="838200" y="4420086"/>
            <a:ext cx="874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MX mail exchange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mail.naver.com </a:t>
            </a:r>
            <a:r>
              <a:rPr lang="ko-KR" altLang="en-US" dirty="0"/>
              <a:t>으로 들어오는 </a:t>
            </a:r>
            <a:r>
              <a:rPr lang="en-US" altLang="ko-KR" dirty="0" err="1"/>
              <a:t>ip</a:t>
            </a:r>
            <a:r>
              <a:rPr lang="ko-KR" altLang="en-US" dirty="0"/>
              <a:t>는 </a:t>
            </a:r>
            <a:r>
              <a:rPr lang="en-US" altLang="ko-KR" dirty="0"/>
              <a:t>mail exchange</a:t>
            </a:r>
            <a:r>
              <a:rPr lang="ko-KR" altLang="en-US" dirty="0"/>
              <a:t>로 처리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C12FC3F-14CA-4D52-B55D-611366DC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9930"/>
            <a:ext cx="4734586" cy="123842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729BEE-C74A-4B24-99DD-CA5D3B8ADFD3}"/>
              </a:ext>
            </a:extLst>
          </p:cNvPr>
          <p:cNvSpPr/>
          <p:nvPr/>
        </p:nvSpPr>
        <p:spPr>
          <a:xfrm>
            <a:off x="838200" y="5506818"/>
            <a:ext cx="4053840" cy="532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BF12C9-B035-47D7-B864-E57D76F7EE99}"/>
              </a:ext>
            </a:extLst>
          </p:cNvPr>
          <p:cNvCxnSpPr/>
          <p:nvPr/>
        </p:nvCxnSpPr>
        <p:spPr>
          <a:xfrm flipH="1">
            <a:off x="1114425" y="5668743"/>
            <a:ext cx="2647950" cy="171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ABE0E9-F137-42E7-9BEC-537F54CA61C0}"/>
              </a:ext>
            </a:extLst>
          </p:cNvPr>
          <p:cNvSpPr txBox="1"/>
          <p:nvPr/>
        </p:nvSpPr>
        <p:spPr>
          <a:xfrm>
            <a:off x="1511718" y="5630013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mail </a:t>
            </a:r>
            <a:r>
              <a:rPr lang="en-US" altLang="ko-KR" sz="1100" b="1" dirty="0" err="1">
                <a:solidFill>
                  <a:schemeClr val="bg1"/>
                </a:solidFill>
              </a:rPr>
              <a:t>ip</a:t>
            </a:r>
            <a:r>
              <a:rPr lang="ko-KR" altLang="en-US" sz="1100" b="1" dirty="0">
                <a:solidFill>
                  <a:schemeClr val="bg1"/>
                </a:solidFill>
              </a:rPr>
              <a:t>는 이것이다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006974-5965-45A9-BBC6-7BCF17130290}"/>
              </a:ext>
            </a:extLst>
          </p:cNvPr>
          <p:cNvSpPr txBox="1"/>
          <p:nvPr/>
        </p:nvSpPr>
        <p:spPr>
          <a:xfrm>
            <a:off x="838200" y="608708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위와 같이 수정 후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F39EDF-FB8C-47DD-9FB4-0EC2AD9C795C}"/>
              </a:ext>
            </a:extLst>
          </p:cNvPr>
          <p:cNvSpPr txBox="1"/>
          <p:nvPr/>
        </p:nvSpPr>
        <p:spPr>
          <a:xfrm>
            <a:off x="4709160" y="537793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5C6C4"/>
                </a:solidFill>
              </a:rPr>
              <a:t>.</a:t>
            </a:r>
            <a:endParaRPr lang="ko-KR" altLang="en-US" dirty="0">
              <a:solidFill>
                <a:srgbClr val="C5C6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2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서버를 위한 네임서버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27522-2F92-47D3-ABE4-C298874814E2}"/>
              </a:ext>
            </a:extLst>
          </p:cNvPr>
          <p:cNvSpPr txBox="1"/>
          <p:nvPr/>
        </p:nvSpPr>
        <p:spPr>
          <a:xfrm>
            <a:off x="838200" y="1547853"/>
            <a:ext cx="24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touch </a:t>
            </a:r>
            <a:r>
              <a:rPr lang="en-US" altLang="ko-KR" dirty="0" err="1"/>
              <a:t>naver.com.db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6F496-C7BA-4E6E-A4C7-D9E983A34418}"/>
              </a:ext>
            </a:extLst>
          </p:cNvPr>
          <p:cNvSpPr txBox="1"/>
          <p:nvPr/>
        </p:nvSpPr>
        <p:spPr>
          <a:xfrm>
            <a:off x="838200" y="1904057"/>
            <a:ext cx="21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 </a:t>
            </a:r>
            <a:r>
              <a:rPr lang="en-US" altLang="ko-KR" dirty="0" err="1"/>
              <a:t>naver.com.db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8DBA2-6F5D-4943-9332-5C7BC29E0282}"/>
              </a:ext>
            </a:extLst>
          </p:cNvPr>
          <p:cNvSpPr txBox="1"/>
          <p:nvPr/>
        </p:nvSpPr>
        <p:spPr>
          <a:xfrm>
            <a:off x="838200" y="2273389"/>
            <a:ext cx="879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MX mail exchange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mail.daum.net </a:t>
            </a:r>
            <a:r>
              <a:rPr lang="ko-KR" altLang="en-US" dirty="0"/>
              <a:t>으로 들어오는 </a:t>
            </a:r>
            <a:r>
              <a:rPr lang="en-US" altLang="ko-KR" dirty="0" err="1"/>
              <a:t>ip</a:t>
            </a:r>
            <a:r>
              <a:rPr lang="ko-KR" altLang="en-US" dirty="0"/>
              <a:t>는 </a:t>
            </a:r>
            <a:r>
              <a:rPr lang="en-US" altLang="ko-KR" dirty="0"/>
              <a:t>mail exchange</a:t>
            </a:r>
            <a:r>
              <a:rPr lang="ko-KR" altLang="en-US" dirty="0"/>
              <a:t>로 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AA23A-8214-4538-93D4-A11E48BBC1D7}"/>
              </a:ext>
            </a:extLst>
          </p:cNvPr>
          <p:cNvSpPr txBox="1"/>
          <p:nvPr/>
        </p:nvSpPr>
        <p:spPr>
          <a:xfrm>
            <a:off x="838200" y="3858489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위와 같이 수정 후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20BA8-C5B9-48FE-B9C3-D09915343A9D}"/>
              </a:ext>
            </a:extLst>
          </p:cNvPr>
          <p:cNvSpPr txBox="1"/>
          <p:nvPr/>
        </p:nvSpPr>
        <p:spPr>
          <a:xfrm>
            <a:off x="838200" y="4196053"/>
            <a:ext cx="866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13. 3</a:t>
            </a:r>
            <a:r>
              <a:rPr lang="ko-KR" altLang="en-US" dirty="0"/>
              <a:t>번 설정이 잘</a:t>
            </a:r>
            <a:r>
              <a:rPr lang="en-US" altLang="ko-KR" dirty="0"/>
              <a:t> </a:t>
            </a:r>
            <a:r>
              <a:rPr lang="ko-KR" altLang="en-US" dirty="0"/>
              <a:t>적용 되었는지 확인</a:t>
            </a:r>
            <a:r>
              <a:rPr lang="en-US" altLang="ko-KR" dirty="0"/>
              <a:t>, named-</a:t>
            </a:r>
            <a:r>
              <a:rPr lang="en-US" altLang="ko-KR" dirty="0" err="1"/>
              <a:t>checkconf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아무것도 없으면 정상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B68FD-54C4-47F2-A5DC-48B4B9122A05}"/>
              </a:ext>
            </a:extLst>
          </p:cNvPr>
          <p:cNvSpPr txBox="1"/>
          <p:nvPr/>
        </p:nvSpPr>
        <p:spPr>
          <a:xfrm>
            <a:off x="838200" y="4533617"/>
            <a:ext cx="4766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14. 5</a:t>
            </a:r>
            <a:r>
              <a:rPr lang="ko-KR" altLang="en-US" dirty="0"/>
              <a:t>번 </a:t>
            </a:r>
            <a:r>
              <a:rPr lang="en-US" altLang="ko-KR" dirty="0"/>
              <a:t>9</a:t>
            </a:r>
            <a:r>
              <a:rPr lang="ko-KR" altLang="en-US" dirty="0"/>
              <a:t>번 설정이 잘 적용 되었는지 확인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named-</a:t>
            </a:r>
            <a:r>
              <a:rPr lang="en-US" altLang="ko-KR" dirty="0" err="1"/>
              <a:t>checkzone</a:t>
            </a:r>
            <a:r>
              <a:rPr lang="en-US" altLang="ko-KR" dirty="0"/>
              <a:t> naver.com </a:t>
            </a:r>
            <a:r>
              <a:rPr lang="en-US" altLang="ko-KR" dirty="0" err="1"/>
              <a:t>naver.com.db</a:t>
            </a:r>
            <a:endParaRPr lang="en-US" altLang="ko-KR" dirty="0"/>
          </a:p>
          <a:p>
            <a:r>
              <a:rPr lang="en-US" altLang="ko-KR" dirty="0"/>
              <a:t>named-</a:t>
            </a:r>
            <a:r>
              <a:rPr lang="en-US" altLang="ko-KR" dirty="0" err="1"/>
              <a:t>checkzone</a:t>
            </a:r>
            <a:r>
              <a:rPr lang="en-US" altLang="ko-KR" dirty="0"/>
              <a:t> daum.net </a:t>
            </a:r>
            <a:r>
              <a:rPr lang="en-US" altLang="ko-KR" dirty="0" err="1"/>
              <a:t>daum.net.db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E075C9-B8B1-40CE-A5EE-59FDFBCA8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7" y="2610974"/>
            <a:ext cx="4744112" cy="1228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CAF49B-806B-4C64-8862-ABE7CC9575C6}"/>
              </a:ext>
            </a:extLst>
          </p:cNvPr>
          <p:cNvSpPr txBox="1"/>
          <p:nvPr/>
        </p:nvSpPr>
        <p:spPr>
          <a:xfrm>
            <a:off x="838200" y="5411821"/>
            <a:ext cx="935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방화벽 끄기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포트를 하나씩 열어줘야 하는데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문제가 생겼을 때 어디서 생긴지 몰라서 </a:t>
            </a:r>
            <a:r>
              <a:rPr lang="ko-KR" altLang="en-US" dirty="0" err="1">
                <a:sym typeface="Wingdings" panose="05000000000000000000" pitchFamily="2" charset="2"/>
              </a:rPr>
              <a:t>아애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꺼버리기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63B91-414E-4939-9425-F5BA88ED3AE9}"/>
              </a:ext>
            </a:extLst>
          </p:cNvPr>
          <p:cNvSpPr txBox="1"/>
          <p:nvPr/>
        </p:nvSpPr>
        <p:spPr>
          <a:xfrm>
            <a:off x="838200" y="5994522"/>
            <a:ext cx="603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</a:t>
            </a:r>
            <a:r>
              <a:rPr lang="en-US" altLang="ko-KR" dirty="0" err="1"/>
              <a:t>systemctl</a:t>
            </a:r>
            <a:r>
              <a:rPr lang="en-US" altLang="ko-KR" dirty="0"/>
              <a:t> disable </a:t>
            </a:r>
            <a:r>
              <a:rPr lang="en-US" altLang="ko-KR" dirty="0" err="1"/>
              <a:t>firewalld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재부팅 되도 실행 </a:t>
            </a:r>
            <a:r>
              <a:rPr lang="ko-KR" altLang="en-US" dirty="0" err="1">
                <a:sym typeface="Wingdings" panose="05000000000000000000" pitchFamily="2" charset="2"/>
              </a:rPr>
              <a:t>ㄴㄴ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76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4E52F3-1E9B-4C05-B32D-9CB3B6C490AC}"/>
              </a:ext>
            </a:extLst>
          </p:cNvPr>
          <p:cNvSpPr/>
          <p:nvPr/>
        </p:nvSpPr>
        <p:spPr>
          <a:xfrm>
            <a:off x="3117370" y="6143757"/>
            <a:ext cx="8973030" cy="62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31B16C-C355-410D-8BBD-50582C7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서버를 위한 네임서버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7EC78-CF26-4185-8456-A06802CAA3C6}"/>
              </a:ext>
            </a:extLst>
          </p:cNvPr>
          <p:cNvSpPr txBox="1"/>
          <p:nvPr/>
        </p:nvSpPr>
        <p:spPr>
          <a:xfrm>
            <a:off x="838200" y="1547853"/>
            <a:ext cx="628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</a:t>
            </a:r>
            <a:r>
              <a:rPr lang="en-US" altLang="ko-KR" dirty="0" err="1"/>
              <a:t>systemctl</a:t>
            </a:r>
            <a:r>
              <a:rPr lang="en-US" altLang="ko-KR" dirty="0"/>
              <a:t> restart named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설정 적용을 위해서 재시작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67A13-D18F-463A-A66D-1EFC486AA6BE}"/>
              </a:ext>
            </a:extLst>
          </p:cNvPr>
          <p:cNvSpPr txBox="1"/>
          <p:nvPr/>
        </p:nvSpPr>
        <p:spPr>
          <a:xfrm>
            <a:off x="838200" y="1917185"/>
            <a:ext cx="630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</a:t>
            </a:r>
            <a:r>
              <a:rPr lang="en-US" altLang="ko-KR" dirty="0" err="1"/>
              <a:t>systemctl</a:t>
            </a:r>
            <a:r>
              <a:rPr lang="en-US" altLang="ko-KR" dirty="0"/>
              <a:t> enable named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설정 적용을 위해서 재시작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E2E12-C7A8-4C0D-B4B6-6BF8A06CE6AC}"/>
              </a:ext>
            </a:extLst>
          </p:cNvPr>
          <p:cNvSpPr txBox="1"/>
          <p:nvPr/>
        </p:nvSpPr>
        <p:spPr>
          <a:xfrm>
            <a:off x="838200" y="228651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</a:t>
            </a:r>
            <a:r>
              <a:rPr lang="en-US" altLang="ko-KR" dirty="0" err="1"/>
              <a:t>nslookup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F7F2B-6C8E-423C-ACB0-B5C05D1641D3}"/>
              </a:ext>
            </a:extLst>
          </p:cNvPr>
          <p:cNvSpPr txBox="1"/>
          <p:nvPr/>
        </p:nvSpPr>
        <p:spPr>
          <a:xfrm>
            <a:off x="838200" y="2655849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20. server 192.168.111.100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2482D-0C21-402A-B90C-4C47768B5902}"/>
              </a:ext>
            </a:extLst>
          </p:cNvPr>
          <p:cNvSpPr txBox="1"/>
          <p:nvPr/>
        </p:nvSpPr>
        <p:spPr>
          <a:xfrm>
            <a:off x="838200" y="3019295"/>
            <a:ext cx="210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21. mail.naver.com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98E8D-450A-4EF6-8870-F5BE79D26CEA}"/>
              </a:ext>
            </a:extLst>
          </p:cNvPr>
          <p:cNvSpPr txBox="1"/>
          <p:nvPr/>
        </p:nvSpPr>
        <p:spPr>
          <a:xfrm>
            <a:off x="838200" y="3373654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 mail.daum.net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A2C19-1E7B-4ADA-895D-DAC767C3F7B2}"/>
              </a:ext>
            </a:extLst>
          </p:cNvPr>
          <p:cNvSpPr txBox="1"/>
          <p:nvPr/>
        </p:nvSpPr>
        <p:spPr>
          <a:xfrm>
            <a:off x="479911" y="4091459"/>
            <a:ext cx="11232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각각의 컴퓨터에서 로컬 네임 서버를 변경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serverB</a:t>
            </a:r>
            <a:r>
              <a:rPr lang="en-US" altLang="ko-KR" sz="1600" b="1" dirty="0"/>
              <a:t>, server, client, </a:t>
            </a:r>
            <a:r>
              <a:rPr lang="en-US" altLang="ko-KR" sz="1600" b="1" dirty="0" err="1"/>
              <a:t>winclient</a:t>
            </a:r>
            <a:r>
              <a:rPr lang="en-US" altLang="ko-KR" sz="1600" b="1" dirty="0"/>
              <a:t>) </a:t>
            </a:r>
            <a:r>
              <a:rPr lang="en-US" altLang="ko-KR" sz="1600" b="1" dirty="0">
                <a:sym typeface="Wingdings" panose="05000000000000000000" pitchFamily="2" charset="2"/>
              </a:rPr>
              <a:t> client</a:t>
            </a:r>
            <a:r>
              <a:rPr lang="ko-KR" altLang="en-US" sz="1600" b="1" dirty="0">
                <a:sym typeface="Wingdings" panose="05000000000000000000" pitchFamily="2" charset="2"/>
              </a:rPr>
              <a:t>는 그냥 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en-US" altLang="ko-KR" sz="1600" b="1" dirty="0" err="1">
                <a:sym typeface="Wingdings" panose="05000000000000000000" pitchFamily="2" charset="2"/>
              </a:rPr>
              <a:t>etc</a:t>
            </a:r>
            <a:r>
              <a:rPr lang="en-US" altLang="ko-KR" sz="1600" b="1" dirty="0">
                <a:sym typeface="Wingdings" panose="05000000000000000000" pitchFamily="2" charset="2"/>
              </a:rPr>
              <a:t>/</a:t>
            </a:r>
            <a:r>
              <a:rPr lang="en-US" altLang="ko-KR" sz="1600" b="1" dirty="0" err="1">
                <a:sym typeface="Wingdings" panose="05000000000000000000" pitchFamily="2" charset="2"/>
              </a:rPr>
              <a:t>resolv.conf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바꾸자</a:t>
            </a:r>
            <a:r>
              <a:rPr lang="en-US" altLang="ko-KR" sz="1600" b="1" dirty="0">
                <a:sym typeface="Wingdings" panose="05000000000000000000" pitchFamily="2" charset="2"/>
              </a:rPr>
              <a:t>..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65DDD-29A8-4162-9658-B20B7AB9B634}"/>
              </a:ext>
            </a:extLst>
          </p:cNvPr>
          <p:cNvSpPr txBox="1"/>
          <p:nvPr/>
        </p:nvSpPr>
        <p:spPr>
          <a:xfrm>
            <a:off x="838200" y="4439932"/>
            <a:ext cx="617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23. </a:t>
            </a:r>
            <a:r>
              <a:rPr lang="ko-KR" altLang="en-US" dirty="0"/>
              <a:t>컴퓨터를 </a:t>
            </a:r>
            <a:r>
              <a:rPr lang="ko-KR" altLang="en-US" dirty="0" err="1"/>
              <a:t>껏다</a:t>
            </a:r>
            <a:r>
              <a:rPr lang="ko-KR" altLang="en-US" dirty="0"/>
              <a:t> 켜도 영구적으로 </a:t>
            </a:r>
            <a:r>
              <a:rPr lang="en-US" altLang="ko-KR" dirty="0"/>
              <a:t>name</a:t>
            </a:r>
            <a:r>
              <a:rPr lang="ko-KR" altLang="en-US" dirty="0"/>
              <a:t>서버를 변경하기</a:t>
            </a:r>
            <a:endParaRPr lang="en-US" altLang="ko-KR" dirty="0"/>
          </a:p>
          <a:p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/network-scripts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B7011-A750-467F-B4A7-5C0299D53631}"/>
              </a:ext>
            </a:extLst>
          </p:cNvPr>
          <p:cNvSpPr txBox="1"/>
          <p:nvPr/>
        </p:nvSpPr>
        <p:spPr>
          <a:xfrm>
            <a:off x="838200" y="5086263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24. vi </a:t>
            </a:r>
            <a:r>
              <a:rPr lang="en-US" altLang="ko-KR" dirty="0" err="1"/>
              <a:t>ifcfg</a:t>
            </a:r>
            <a:r>
              <a:rPr lang="en-US" altLang="ko-KR" dirty="0"/>
              <a:t>-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파일을 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366151-438C-4366-BC89-E93487E6456C}"/>
              </a:ext>
            </a:extLst>
          </p:cNvPr>
          <p:cNvSpPr txBox="1"/>
          <p:nvPr/>
        </p:nvSpPr>
        <p:spPr>
          <a:xfrm>
            <a:off x="838200" y="545593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25. DNS1</a:t>
            </a:r>
            <a:r>
              <a:rPr lang="ko-KR" altLang="en-US" dirty="0"/>
              <a:t>을 </a:t>
            </a:r>
            <a:r>
              <a:rPr lang="en-US" altLang="ko-KR" dirty="0"/>
              <a:t>192.168.111.100</a:t>
            </a:r>
            <a:r>
              <a:rPr lang="ko-KR" altLang="en-US" dirty="0"/>
              <a:t>으로 설정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네임서버 주소로 설정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CE490-DB30-46CE-A0F0-DFB31C6FC897}"/>
              </a:ext>
            </a:extLst>
          </p:cNvPr>
          <p:cNvSpPr txBox="1"/>
          <p:nvPr/>
        </p:nvSpPr>
        <p:spPr>
          <a:xfrm>
            <a:off x="838200" y="5774425"/>
            <a:ext cx="520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26. </a:t>
            </a:r>
            <a:r>
              <a:rPr lang="en-US" altLang="ko-KR" dirty="0" err="1"/>
              <a:t>systemctl</a:t>
            </a:r>
            <a:r>
              <a:rPr lang="en-US" altLang="ko-KR" dirty="0"/>
              <a:t> restart network (CentOS 8</a:t>
            </a:r>
            <a:r>
              <a:rPr lang="ko-KR" altLang="en-US" dirty="0"/>
              <a:t>은 안됨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641C383-1CDE-4D5B-A39A-8079FFCA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752" y="6335690"/>
            <a:ext cx="5401429" cy="3143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9664EC-5908-499E-9C03-F20DCB01B003}"/>
              </a:ext>
            </a:extLst>
          </p:cNvPr>
          <p:cNvSpPr txBox="1"/>
          <p:nvPr/>
        </p:nvSpPr>
        <p:spPr>
          <a:xfrm>
            <a:off x="3117370" y="630820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Windows </a:t>
            </a:r>
            <a:r>
              <a:rPr lang="ko-KR" altLang="en-US" b="1" dirty="0"/>
              <a:t>같은 경우 </a:t>
            </a:r>
            <a:r>
              <a:rPr lang="en-US" altLang="ko-KR" b="1" dirty="0" err="1"/>
              <a:t>cmd</a:t>
            </a:r>
            <a:endParaRPr lang="ko-KR" altLang="en-US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F10C0DA-C13C-46AC-BCF6-6A73D1E4E3CD}"/>
              </a:ext>
            </a:extLst>
          </p:cNvPr>
          <p:cNvSpPr/>
          <p:nvPr/>
        </p:nvSpPr>
        <p:spPr>
          <a:xfrm>
            <a:off x="6040009" y="6243326"/>
            <a:ext cx="449261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5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2018</Words>
  <Application>Microsoft Office PowerPoint</Application>
  <PresentationFormat>와이드스크린</PresentationFormat>
  <Paragraphs>247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Linux</vt:lpstr>
      <vt:lpstr>메일 서버</vt:lpstr>
      <vt:lpstr>메일 서버</vt:lpstr>
      <vt:lpstr>메일 서버</vt:lpstr>
      <vt:lpstr>메일 서버를 위한 네임서버 구현</vt:lpstr>
      <vt:lpstr>메일 서버를 위한 네임서버 구현</vt:lpstr>
      <vt:lpstr>메일 서버를 위한 네임서버 구현</vt:lpstr>
      <vt:lpstr>메일 서버를 위한 네임서버 구현</vt:lpstr>
      <vt:lpstr>메일 서버를 위한 네임서버 구현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메일 서버</vt:lpstr>
      <vt:lpstr>웹 메일 사용 (squirrelmail)</vt:lpstr>
      <vt:lpstr>웹 메일 사용 (squirrelmail)</vt:lpstr>
      <vt:lpstr>웹 메일 사용 (squirrelmail)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247</cp:revision>
  <dcterms:created xsi:type="dcterms:W3CDTF">2020-02-26T00:29:12Z</dcterms:created>
  <dcterms:modified xsi:type="dcterms:W3CDTF">2020-02-26T05:41:30Z</dcterms:modified>
</cp:coreProperties>
</file>