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670E-7D38-4029-ACC6-E06CE778C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12448-F362-458B-9D46-FFC9CCA52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E58A4-14E0-4BE4-8B10-1459A5BE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7DC8-A900-46DC-A572-9FC8589D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7DE8A-1805-4D0D-8825-369EF976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28D25-3D69-42FB-AD13-800FB494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60CB0-879F-4ED1-BD77-890C78150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954C7-F44E-4FF9-AA77-EEB1CF48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6183A-888E-40A3-9190-996E66AE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04405-23AF-4E73-963F-64A1C528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5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346891-3E85-4C57-8B24-306AAD831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662E3-4626-4805-8A78-BDD286B2E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6241B-8053-4D3D-8426-6590681F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7DDA2-5AA8-47F0-A8C2-C073FABF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AD1DB-988F-4CF2-AD99-4A589D0F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25ECC-50BC-4286-83FD-01194571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9519A-B5A1-4267-B5B2-61429BB1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19509-26C5-4D7A-9D34-7F82207F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FC3B4-BD1F-4370-BA97-BD48F976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58A37-95E7-4A10-92C4-0B714DE7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99DCF-A3E2-4C9B-BF08-4AD3CF1F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BA619-58FC-481A-B212-919A547C0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F84D5-B47E-4030-B2C5-B0DB04AB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7FBEC-2ECB-49E4-9C7A-49AE7C72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C831-DCF1-40D3-815D-6985F045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9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FA02A-A9F3-43CF-9E0E-8A46B04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BBB7A-00F7-419B-9B5B-FC11388BE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E2B28-4D74-4F9C-AC39-7BB870C32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8C888-F15A-46F6-90EA-58F7D0AC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DA765-B961-4989-B6F5-453751C0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100B4-D743-4242-A225-F0A9D264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90355-C3F4-46C0-A3ED-28EE32C8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1CBB0-8E29-498B-8BA7-4D0E74820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7825E-E7F4-42B9-A0C7-40818C560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AEF149-6B2D-4063-A53E-CFA422B6B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3B568-7652-4D3F-BFC5-ADCF8D30A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2883A4-FD33-421F-A6A2-83E222BA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809FE-FD6E-4576-AD1D-B6BBA406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D2503-C246-47A3-8D86-7C78E3D7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9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C3EEC-5C6F-4850-80D9-7E9E9360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5101CB-B828-466E-8001-819F5C70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FB4567-F2A6-4B4F-90C2-9B9B62D0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E9944E-33A6-47CF-9879-AE016B36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191AE4-173B-4FCB-B7B8-C42062F5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167A1-E6AC-4255-8D62-62EB2511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7D5FE8-FFA2-4408-A045-F68FB2C6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326D1-96D2-4A36-8C63-242C32DB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CFF35-05FC-4F50-965F-52405E53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0A906-B880-4FD5-94C7-42499BFE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C5F32-5189-4837-A2E2-B8D2128D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D2FB04-5744-4CF1-BC0D-22710A17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0DFBE-0550-4488-967C-3BA711B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6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05C0-F858-4B1B-A7A7-778C6C88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47892F-363C-42E7-85E8-9B6C44CD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FA762-1E82-48B4-B757-23D129AB2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37C67-AB28-4E28-B06E-71C6F04E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1BC43-441A-4C7E-A4B7-949565F6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FC7E9-170A-47A3-8269-D4CA6B4B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0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99157D-DC68-4E2B-8E66-5802B2E7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552DF-CBD4-4493-90C7-D31D3D9F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0B4D5-0E74-4A2A-B55E-99901DBF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F73-4C3A-4E77-A21F-0C6E848D1972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3FF0A-604A-4AF2-A5C6-A0C391B4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95124-2FE3-4A2B-8803-F6E82AC0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7575-7313-4169-99E0-7A76D277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3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afe.naver.com/thisislinux/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21678-462F-411C-8C6D-29200F380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9073-8221-4A65-88EC-359268A84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4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F573D-B87A-4EED-A379-ACAC7226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설치와 운영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AF2A6-81A7-4E8B-904C-72E63EA63C14}"/>
              </a:ext>
            </a:extLst>
          </p:cNvPr>
          <p:cNvSpPr txBox="1"/>
          <p:nvPr/>
        </p:nvSpPr>
        <p:spPr>
          <a:xfrm>
            <a:off x="838200" y="1506022"/>
            <a:ext cx="96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APM(LAPM)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(Linux) + Apache</a:t>
            </a:r>
            <a:r>
              <a:rPr lang="ko-KR" altLang="en-US" dirty="0"/>
              <a:t> 웹 서버 </a:t>
            </a:r>
            <a:r>
              <a:rPr lang="en-US" altLang="ko-KR" dirty="0"/>
              <a:t>+ </a:t>
            </a:r>
            <a:r>
              <a:rPr lang="ko-KR" altLang="en-US" dirty="0"/>
              <a:t>프로그래밍 언어 </a:t>
            </a:r>
            <a:r>
              <a:rPr lang="en-US" altLang="ko-KR" dirty="0"/>
              <a:t>PHP + </a:t>
            </a:r>
            <a:r>
              <a:rPr lang="ko-KR" altLang="en-US" dirty="0"/>
              <a:t>데이터베이스 </a:t>
            </a:r>
            <a:r>
              <a:rPr lang="en-US" altLang="ko-KR" dirty="0"/>
              <a:t>MariaDB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A7317-DCA1-454D-958C-C2873AE700C0}"/>
              </a:ext>
            </a:extLst>
          </p:cNvPr>
          <p:cNvSpPr txBox="1"/>
          <p:nvPr/>
        </p:nvSpPr>
        <p:spPr>
          <a:xfrm>
            <a:off x="838200" y="2462253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Snapshot</a:t>
            </a:r>
            <a:r>
              <a:rPr lang="ko-KR" altLang="en-US" dirty="0"/>
              <a:t>으로 가상환경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8F3AC-EB03-49F0-9509-2A98BF066C7A}"/>
              </a:ext>
            </a:extLst>
          </p:cNvPr>
          <p:cNvSpPr txBox="1"/>
          <p:nvPr/>
        </p:nvSpPr>
        <p:spPr>
          <a:xfrm>
            <a:off x="838200" y="2092921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CentOS</a:t>
            </a:r>
            <a:r>
              <a:rPr lang="ko-KR" altLang="en-US" b="1" dirty="0"/>
              <a:t>에서 제공하는 </a:t>
            </a:r>
            <a:r>
              <a:rPr lang="en-US" altLang="ko-KR" b="1" dirty="0"/>
              <a:t>APM</a:t>
            </a:r>
            <a:r>
              <a:rPr lang="ko-KR" altLang="en-US" b="1" dirty="0"/>
              <a:t>을 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AB03-71EA-4878-9C3B-33A9A7C91F9F}"/>
              </a:ext>
            </a:extLst>
          </p:cNvPr>
          <p:cNvSpPr txBox="1"/>
          <p:nvPr/>
        </p:nvSpPr>
        <p:spPr>
          <a:xfrm>
            <a:off x="838200" y="2831585"/>
            <a:ext cx="849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rpm –</a:t>
            </a:r>
            <a:r>
              <a:rPr lang="en-US" altLang="ko-KR" dirty="0" err="1"/>
              <a:t>qa</a:t>
            </a:r>
            <a:r>
              <a:rPr lang="en-US" altLang="ko-KR" dirty="0"/>
              <a:t> httpd php </a:t>
            </a:r>
            <a:r>
              <a:rPr lang="en-US" altLang="ko-KR" dirty="0" err="1"/>
              <a:t>mariadb</a:t>
            </a:r>
            <a:r>
              <a:rPr lang="en-US" altLang="ko-KR" dirty="0"/>
              <a:t>-server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관련된 패키지 설치 되어있는지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1558D-92C0-405B-92F5-FF3747A888AA}"/>
              </a:ext>
            </a:extLst>
          </p:cNvPr>
          <p:cNvSpPr txBox="1"/>
          <p:nvPr/>
        </p:nvSpPr>
        <p:spPr>
          <a:xfrm>
            <a:off x="838200" y="3200917"/>
            <a:ext cx="900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yum –y install httpd </a:t>
            </a:r>
            <a:r>
              <a:rPr lang="en-US" altLang="ko-KR" dirty="0" err="1"/>
              <a:t>mariadb</a:t>
            </a:r>
            <a:r>
              <a:rPr lang="en-US" altLang="ko-KR" dirty="0"/>
              <a:t>-server </a:t>
            </a:r>
            <a:r>
              <a:rPr lang="en-US" altLang="ko-KR" dirty="0" err="1"/>
              <a:t>mariadb</a:t>
            </a:r>
            <a:r>
              <a:rPr lang="en-US" altLang="ko-KR" dirty="0"/>
              <a:t> php php-</a:t>
            </a:r>
            <a:r>
              <a:rPr lang="en-US" altLang="ko-KR" dirty="0" err="1"/>
              <a:t>mysqlnd</a:t>
            </a:r>
            <a:r>
              <a:rPr lang="en-US" altLang="ko-KR" dirty="0"/>
              <a:t> php-</a:t>
            </a:r>
            <a:r>
              <a:rPr lang="en-US" altLang="ko-KR" dirty="0" err="1"/>
              <a:t>gd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php-xml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25F7A-0ED2-42C1-AC11-FCA6387181BA}"/>
              </a:ext>
            </a:extLst>
          </p:cNvPr>
          <p:cNvSpPr txBox="1"/>
          <p:nvPr/>
        </p:nvSpPr>
        <p:spPr>
          <a:xfrm>
            <a:off x="838200" y="3570249"/>
            <a:ext cx="559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systemctl</a:t>
            </a:r>
            <a:r>
              <a:rPr lang="en-US" altLang="ko-KR" dirty="0"/>
              <a:t> restart httpd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systemctl</a:t>
            </a:r>
            <a:r>
              <a:rPr lang="en-US" altLang="ko-KR" dirty="0">
                <a:sym typeface="Wingdings" panose="05000000000000000000" pitchFamily="2" charset="2"/>
              </a:rPr>
              <a:t> enable httpd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84C9F-C8F3-4500-9E18-F9C91421FD1E}"/>
              </a:ext>
            </a:extLst>
          </p:cNvPr>
          <p:cNvSpPr txBox="1"/>
          <p:nvPr/>
        </p:nvSpPr>
        <p:spPr>
          <a:xfrm>
            <a:off x="838200" y="3939581"/>
            <a:ext cx="617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systemctl</a:t>
            </a:r>
            <a:r>
              <a:rPr lang="en-US" altLang="ko-KR" dirty="0">
                <a:sym typeface="Wingdings" panose="05000000000000000000" pitchFamily="2" charset="2"/>
              </a:rPr>
              <a:t> enable </a:t>
            </a:r>
            <a:r>
              <a:rPr lang="en-US" altLang="ko-KR" dirty="0" err="1">
                <a:sym typeface="Wingdings" panose="05000000000000000000" pitchFamily="2" charset="2"/>
              </a:rPr>
              <a:t>mariadb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B59AE-0CB9-47C3-9082-A9B5E8F0BD26}"/>
              </a:ext>
            </a:extLst>
          </p:cNvPr>
          <p:cNvSpPr txBox="1"/>
          <p:nvPr/>
        </p:nvSpPr>
        <p:spPr>
          <a:xfrm>
            <a:off x="838200" y="4308913"/>
            <a:ext cx="775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firewall-config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영구적 </a:t>
            </a:r>
            <a:r>
              <a:rPr lang="en-US" altLang="ko-KR" dirty="0">
                <a:sym typeface="Wingdings" panose="05000000000000000000" pitchFamily="2" charset="2"/>
              </a:rPr>
              <a:t> http </a:t>
            </a:r>
            <a:r>
              <a:rPr lang="ko-KR" altLang="en-US" dirty="0">
                <a:sym typeface="Wingdings" panose="05000000000000000000" pitchFamily="2" charset="2"/>
              </a:rPr>
              <a:t>체크 </a:t>
            </a:r>
            <a:r>
              <a:rPr lang="en-US" altLang="ko-KR" dirty="0">
                <a:sym typeface="Wingdings" panose="05000000000000000000" pitchFamily="2" charset="2"/>
              </a:rPr>
              <a:t> https </a:t>
            </a:r>
            <a:r>
              <a:rPr lang="ko-KR" altLang="en-US" dirty="0">
                <a:sym typeface="Wingdings" panose="05000000000000000000" pitchFamily="2" charset="2"/>
              </a:rPr>
              <a:t>체크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다시불러오기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ko-KR" altLang="en-US" dirty="0">
                <a:sym typeface="Wingdings" panose="05000000000000000000" pitchFamily="2" charset="2"/>
              </a:rPr>
              <a:t>은 체크 안 해도 된다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웹서버를 이용해서 접속할 것이기 때문에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92D0-06E7-4CE2-9A61-FD9D7E86900A}"/>
              </a:ext>
            </a:extLst>
          </p:cNvPr>
          <p:cNvSpPr txBox="1"/>
          <p:nvPr/>
        </p:nvSpPr>
        <p:spPr>
          <a:xfrm>
            <a:off x="838200" y="4955244"/>
            <a:ext cx="511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firefox</a:t>
            </a:r>
            <a:r>
              <a:rPr lang="en-US" altLang="ko-KR" dirty="0"/>
              <a:t> </a:t>
            </a:r>
            <a:r>
              <a:rPr lang="ko-KR" altLang="en-US" dirty="0"/>
              <a:t>열어서 주소창에 </a:t>
            </a:r>
            <a:r>
              <a:rPr lang="en-US" altLang="ko-KR" dirty="0"/>
              <a:t>localhost</a:t>
            </a:r>
            <a:r>
              <a:rPr lang="ko-KR" altLang="en-US" dirty="0"/>
              <a:t>로 들어간다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746D2-E39A-4AFA-AD4F-32A5692478BF}"/>
              </a:ext>
            </a:extLst>
          </p:cNvPr>
          <p:cNvSpPr txBox="1"/>
          <p:nvPr/>
        </p:nvSpPr>
        <p:spPr>
          <a:xfrm>
            <a:off x="838200" y="5323173"/>
            <a:ext cx="54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cd /var/www/html/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php</a:t>
            </a:r>
            <a:r>
              <a:rPr lang="ko-KR" altLang="en-US" dirty="0"/>
              <a:t> 작동하는지 확인하기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CDBA0-EC2D-499E-B87E-0D90F47E2A75}"/>
              </a:ext>
            </a:extLst>
          </p:cNvPr>
          <p:cNvSpPr txBox="1"/>
          <p:nvPr/>
        </p:nvSpPr>
        <p:spPr>
          <a:xfrm>
            <a:off x="838200" y="5691102"/>
            <a:ext cx="23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touch </a:t>
            </a:r>
            <a:r>
              <a:rPr lang="en-US" altLang="ko-KR" dirty="0" err="1"/>
              <a:t>phpinfo.php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B54BE-8096-4CDE-ABD6-89FA8EC8B1FD}"/>
              </a:ext>
            </a:extLst>
          </p:cNvPr>
          <p:cNvSpPr txBox="1"/>
          <p:nvPr/>
        </p:nvSpPr>
        <p:spPr>
          <a:xfrm>
            <a:off x="838200" y="605903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 </a:t>
            </a:r>
            <a:r>
              <a:rPr lang="en-US" altLang="ko-KR" dirty="0" err="1"/>
              <a:t>phpinfo.php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ABE3E93-F2FB-442A-BCD1-CD767FC4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57" y="6153052"/>
            <a:ext cx="4334480" cy="704948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2292F3D-911D-4123-80F0-06DF9AC152E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590643" y="4632079"/>
            <a:ext cx="1997146" cy="1426952"/>
          </a:xfrm>
          <a:prstGeom prst="bentConnector3">
            <a:avLst>
              <a:gd name="adj1" fmla="val 998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CE8864-AA16-49D8-87E4-37ED1C306842}"/>
              </a:ext>
            </a:extLst>
          </p:cNvPr>
          <p:cNvSpPr txBox="1"/>
          <p:nvPr/>
        </p:nvSpPr>
        <p:spPr>
          <a:xfrm>
            <a:off x="10587789" y="4877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똑같음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7EA35E0-CBE6-4865-BB59-D75E4624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636" y="2116478"/>
            <a:ext cx="4124901" cy="571580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9B15A4-941B-4D94-815D-E9AA6E8C5019}"/>
              </a:ext>
            </a:extLst>
          </p:cNvPr>
          <p:cNvCxnSpPr>
            <a:endCxn id="24" idx="2"/>
          </p:cNvCxnSpPr>
          <p:nvPr/>
        </p:nvCxnSpPr>
        <p:spPr>
          <a:xfrm flipV="1">
            <a:off x="9848297" y="2688058"/>
            <a:ext cx="104790" cy="494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F573D-B87A-4EED-A379-ACAC7226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설치와 운영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AF2A6-81A7-4E8B-904C-72E63EA63C14}"/>
              </a:ext>
            </a:extLst>
          </p:cNvPr>
          <p:cNvSpPr txBox="1"/>
          <p:nvPr/>
        </p:nvSpPr>
        <p:spPr>
          <a:xfrm>
            <a:off x="838200" y="1506022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php </a:t>
            </a:r>
            <a:r>
              <a:rPr lang="ko-KR" altLang="en-US" dirty="0"/>
              <a:t>코드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D36BCF-42C3-4081-A789-D2DACC56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5354"/>
            <a:ext cx="3901077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C204B2-2113-48A0-959C-573B1CCD737D}"/>
              </a:ext>
            </a:extLst>
          </p:cNvPr>
          <p:cNvSpPr txBox="1"/>
          <p:nvPr/>
        </p:nvSpPr>
        <p:spPr>
          <a:xfrm>
            <a:off x="838200" y="2274834"/>
            <a:ext cx="545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en-US" altLang="ko-KR" dirty="0" err="1"/>
              <a:t>firefox</a:t>
            </a:r>
            <a:r>
              <a:rPr lang="ko-KR" altLang="en-US" dirty="0"/>
              <a:t> 주소창에 </a:t>
            </a:r>
            <a:r>
              <a:rPr lang="en-US" altLang="ko-KR" dirty="0"/>
              <a:t>localhost/</a:t>
            </a:r>
            <a:r>
              <a:rPr lang="en-US" altLang="ko-KR" dirty="0" err="1"/>
              <a:t>phpinfo.php</a:t>
            </a:r>
            <a:r>
              <a:rPr lang="en-US" altLang="ko-KR" dirty="0"/>
              <a:t> </a:t>
            </a:r>
            <a:r>
              <a:rPr lang="ko-KR" altLang="en-US" dirty="0"/>
              <a:t>를 친다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6BA5D-C29C-4C1B-A294-34F55317B925}"/>
              </a:ext>
            </a:extLst>
          </p:cNvPr>
          <p:cNvSpPr txBox="1"/>
          <p:nvPr/>
        </p:nvSpPr>
        <p:spPr>
          <a:xfrm>
            <a:off x="838200" y="2625343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en-US" altLang="ko-KR" dirty="0" err="1"/>
              <a:t>mysql</a:t>
            </a:r>
            <a:r>
              <a:rPr lang="ko-KR" altLang="en-US" dirty="0"/>
              <a:t>로 </a:t>
            </a:r>
            <a:r>
              <a:rPr lang="en-US" altLang="ko-KR" dirty="0"/>
              <a:t>MariaDB </a:t>
            </a:r>
            <a:r>
              <a:rPr lang="ko-KR" altLang="en-US" dirty="0"/>
              <a:t>설치가 됐는지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1C9B9-9BED-45E3-9C1A-75C81B55BF66}"/>
              </a:ext>
            </a:extLst>
          </p:cNvPr>
          <p:cNvSpPr txBox="1"/>
          <p:nvPr/>
        </p:nvSpPr>
        <p:spPr>
          <a:xfrm>
            <a:off x="838200" y="2994675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웹서버 구축 완료</a:t>
            </a:r>
          </a:p>
        </p:txBody>
      </p:sp>
    </p:spTree>
    <p:extLst>
      <p:ext uri="{BB962C8B-B14F-4D97-AF65-F5344CB8AC3E}">
        <p14:creationId xmlns:p14="http://schemas.microsoft.com/office/powerpoint/2010/main" val="118257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F573D-B87A-4EED-A379-ACAC7226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XE</a:t>
            </a:r>
            <a:r>
              <a:rPr lang="ko-KR" altLang="en-US" sz="3600" dirty="0"/>
              <a:t>를 활용한 웹사이트 구축 </a:t>
            </a:r>
            <a:r>
              <a:rPr lang="en-US" altLang="ko-KR" sz="3600" dirty="0"/>
              <a:t>(</a:t>
            </a:r>
            <a:r>
              <a:rPr lang="ko-KR" altLang="en-US" sz="3600" dirty="0"/>
              <a:t>게시판 및 자료실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AF2A6-81A7-4E8B-904C-72E63EA63C14}"/>
              </a:ext>
            </a:extLst>
          </p:cNvPr>
          <p:cNvSpPr txBox="1"/>
          <p:nvPr/>
        </p:nvSpPr>
        <p:spPr>
          <a:xfrm>
            <a:off x="838200" y="1506022"/>
            <a:ext cx="958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XE(express Engine)</a:t>
            </a:r>
            <a:r>
              <a:rPr lang="ko-KR" altLang="en-US" dirty="0"/>
              <a:t>는 </a:t>
            </a:r>
            <a:r>
              <a:rPr lang="en-US" altLang="ko-KR" dirty="0"/>
              <a:t>APM </a:t>
            </a:r>
            <a:r>
              <a:rPr lang="ko-KR" altLang="en-US" dirty="0"/>
              <a:t>환경에서만 돌아간다</a:t>
            </a:r>
            <a:r>
              <a:rPr lang="en-US" altLang="ko-KR" dirty="0"/>
              <a:t>, </a:t>
            </a:r>
            <a:r>
              <a:rPr lang="ko-KR" altLang="en-US" dirty="0"/>
              <a:t>오픈소스 여서 가져 다가 수정이 가능하다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B7B03-85A3-4AE0-9234-9738930F9BB6}"/>
              </a:ext>
            </a:extLst>
          </p:cNvPr>
          <p:cNvSpPr txBox="1"/>
          <p:nvPr/>
        </p:nvSpPr>
        <p:spPr>
          <a:xfrm>
            <a:off x="838200" y="2163748"/>
            <a:ext cx="954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XE </a:t>
            </a:r>
            <a:r>
              <a:rPr lang="ko-KR" altLang="en-US" dirty="0"/>
              <a:t>설치 </a:t>
            </a:r>
            <a:r>
              <a:rPr lang="en-US" altLang="ko-KR" dirty="0"/>
              <a:t>XE Core 1.7.8 (Linux</a:t>
            </a:r>
            <a:r>
              <a:rPr lang="ko-KR" altLang="en-US" dirty="0"/>
              <a:t>용</a:t>
            </a:r>
            <a:r>
              <a:rPr lang="en-US" altLang="ko-KR" dirty="0"/>
              <a:t>) </a:t>
            </a:r>
            <a:r>
              <a:rPr lang="ko-KR" altLang="en-US" dirty="0"/>
              <a:t>다운로드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 err="1">
                <a:sym typeface="Wingdings" panose="05000000000000000000" pitchFamily="2" charset="2"/>
              </a:rPr>
              <a:t>xe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직접 들어가서 최신버전 다운로드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카페에서 다운로드 받기 </a:t>
            </a:r>
            <a:r>
              <a:rPr lang="en-US" altLang="ko-KR" dirty="0">
                <a:hlinkClick r:id="rId2"/>
              </a:rPr>
              <a:t>https://cafe.naver.com/thisislinux/4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3BDFB-CB18-4D12-BABA-B80A44B85738}"/>
              </a:ext>
            </a:extLst>
          </p:cNvPr>
          <p:cNvSpPr txBox="1"/>
          <p:nvPr/>
        </p:nvSpPr>
        <p:spPr>
          <a:xfrm>
            <a:off x="838200" y="3087078"/>
            <a:ext cx="674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vi /</a:t>
            </a:r>
            <a:r>
              <a:rPr lang="en-US" altLang="ko-KR" dirty="0" err="1"/>
              <a:t>etc</a:t>
            </a:r>
            <a:r>
              <a:rPr lang="en-US" altLang="ko-KR" dirty="0"/>
              <a:t>/httpd/conf/</a:t>
            </a:r>
            <a:r>
              <a:rPr lang="en-US" altLang="ko-KR" dirty="0" err="1"/>
              <a:t>httpd.conf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xe</a:t>
            </a:r>
            <a:r>
              <a:rPr lang="ko-KR" altLang="en-US" dirty="0">
                <a:sym typeface="Wingdings" panose="05000000000000000000" pitchFamily="2" charset="2"/>
              </a:rPr>
              <a:t>를 사용할 수 있도록 수정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E1825-6A58-4D73-97C6-BD26F656BC72}"/>
              </a:ext>
            </a:extLst>
          </p:cNvPr>
          <p:cNvSpPr txBox="1"/>
          <p:nvPr/>
        </p:nvSpPr>
        <p:spPr>
          <a:xfrm>
            <a:off x="838200" y="3456410"/>
            <a:ext cx="859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:set number</a:t>
            </a:r>
            <a:r>
              <a:rPr lang="ko-KR" altLang="en-US" dirty="0"/>
              <a:t>로 </a:t>
            </a:r>
            <a:r>
              <a:rPr lang="en-US" altLang="ko-KR" dirty="0"/>
              <a:t>150 </a:t>
            </a:r>
            <a:r>
              <a:rPr lang="ko-KR" altLang="en-US" dirty="0"/>
              <a:t>행 정도 내려가서 </a:t>
            </a:r>
            <a:r>
              <a:rPr lang="en-US" altLang="ko-KR" dirty="0" err="1"/>
              <a:t>AllowOverride</a:t>
            </a:r>
            <a:r>
              <a:rPr lang="en-US" altLang="ko-KR" dirty="0"/>
              <a:t> None</a:t>
            </a:r>
            <a:r>
              <a:rPr lang="ko-KR" altLang="en-US" dirty="0"/>
              <a:t>을 </a:t>
            </a:r>
            <a:r>
              <a:rPr lang="en-US" altLang="ko-KR" b="1" dirty="0"/>
              <a:t>All</a:t>
            </a:r>
            <a:r>
              <a:rPr lang="ko-KR" altLang="en-US" dirty="0"/>
              <a:t>로 </a:t>
            </a:r>
            <a:r>
              <a:rPr lang="ko-KR" altLang="en-US" dirty="0" err="1"/>
              <a:t>바꾼고</a:t>
            </a:r>
            <a:r>
              <a:rPr lang="ko-KR" altLang="en-US" dirty="0"/>
              <a:t>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180246-4D2A-4F72-B491-8005D969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7912"/>
            <a:ext cx="7192379" cy="876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577A33-604E-4AA6-A6AD-DE3D4E55E1AA}"/>
              </a:ext>
            </a:extLst>
          </p:cNvPr>
          <p:cNvSpPr txBox="1"/>
          <p:nvPr/>
        </p:nvSpPr>
        <p:spPr>
          <a:xfrm>
            <a:off x="838200" y="4762141"/>
            <a:ext cx="28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systemctl</a:t>
            </a:r>
            <a:r>
              <a:rPr lang="en-US" altLang="ko-KR" dirty="0"/>
              <a:t> restart httpd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C8CE6-053B-46BD-A958-6B292193875A}"/>
              </a:ext>
            </a:extLst>
          </p:cNvPr>
          <p:cNvSpPr txBox="1"/>
          <p:nvPr/>
        </p:nvSpPr>
        <p:spPr>
          <a:xfrm>
            <a:off x="838200" y="5129472"/>
            <a:ext cx="891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mv /root/</a:t>
            </a:r>
            <a:r>
              <a:rPr lang="ko-KR" altLang="en-US" dirty="0"/>
              <a:t>다운로드</a:t>
            </a:r>
            <a:r>
              <a:rPr lang="en-US" altLang="ko-KR" dirty="0"/>
              <a:t>/xe.zip /var/www/html/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다운로드 받았던 파일들을 가져온다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BD63E-4390-4605-A747-F66B64744766}"/>
              </a:ext>
            </a:extLst>
          </p:cNvPr>
          <p:cNvSpPr txBox="1"/>
          <p:nvPr/>
        </p:nvSpPr>
        <p:spPr>
          <a:xfrm>
            <a:off x="838200" y="5516611"/>
            <a:ext cx="283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unzip </a:t>
            </a:r>
            <a:r>
              <a:rPr lang="en-US" altLang="ko-KR" dirty="0" err="1"/>
              <a:t>xe</a:t>
            </a:r>
            <a:r>
              <a:rPr lang="en-US" altLang="ko-KR" dirty="0"/>
              <a:t>*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압축풀기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977A4-6BA5-4C3B-B812-C9CD474CB7D8}"/>
              </a:ext>
            </a:extLst>
          </p:cNvPr>
          <p:cNvSpPr txBox="1"/>
          <p:nvPr/>
        </p:nvSpPr>
        <p:spPr>
          <a:xfrm>
            <a:off x="838200" y="5903750"/>
            <a:ext cx="3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chmod</a:t>
            </a:r>
            <a:r>
              <a:rPr lang="en-US" altLang="ko-KR" dirty="0"/>
              <a:t> 707 </a:t>
            </a:r>
            <a:r>
              <a:rPr lang="en-US" altLang="ko-KR" dirty="0" err="1"/>
              <a:t>xe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권한 바꾸기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01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F573D-B87A-4EED-A379-ACAC7226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XE</a:t>
            </a:r>
            <a:r>
              <a:rPr lang="ko-KR" altLang="en-US" sz="3600" dirty="0"/>
              <a:t>를 활용한 웹사이트 구축 </a:t>
            </a:r>
            <a:r>
              <a:rPr lang="en-US" altLang="ko-KR" sz="3600" dirty="0"/>
              <a:t>(</a:t>
            </a:r>
            <a:r>
              <a:rPr lang="ko-KR" altLang="en-US" sz="3600" dirty="0"/>
              <a:t>게시판 및 자료실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42583-A77D-49AE-8E04-06CDE15FCA22}"/>
              </a:ext>
            </a:extLst>
          </p:cNvPr>
          <p:cNvSpPr txBox="1"/>
          <p:nvPr/>
        </p:nvSpPr>
        <p:spPr>
          <a:xfrm>
            <a:off x="838200" y="1506022"/>
            <a:ext cx="97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cd</a:t>
            </a:r>
            <a:r>
              <a:rPr lang="ko-KR" altLang="en-US" dirty="0"/>
              <a:t> </a:t>
            </a:r>
            <a:r>
              <a:rPr lang="en-US" altLang="ko-KR" dirty="0"/>
              <a:t>/var/www/html/</a:t>
            </a:r>
            <a:r>
              <a:rPr lang="en-US" altLang="ko-KR" dirty="0" err="1"/>
              <a:t>xe</a:t>
            </a:r>
            <a:r>
              <a:rPr lang="en-US" altLang="ko-KR" dirty="0"/>
              <a:t>/modules/ </a:t>
            </a:r>
            <a:r>
              <a:rPr lang="ko-KR" altLang="en-US" dirty="0"/>
              <a:t>로 들어가면 </a:t>
            </a:r>
            <a:r>
              <a:rPr lang="en-US" altLang="ko-KR" dirty="0"/>
              <a:t>board</a:t>
            </a:r>
            <a:r>
              <a:rPr lang="ko-KR" altLang="en-US" dirty="0"/>
              <a:t>가 있으면 게시판 만드는 오픈소스이다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5DB23-9AA9-4558-91E2-B7A5A45AEC79}"/>
              </a:ext>
            </a:extLst>
          </p:cNvPr>
          <p:cNvSpPr txBox="1"/>
          <p:nvPr/>
        </p:nvSpPr>
        <p:spPr>
          <a:xfrm>
            <a:off x="838200" y="1875354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회원을</a:t>
            </a:r>
            <a:r>
              <a:rPr lang="ko-KR" altLang="en-US" dirty="0"/>
              <a:t> 만들기 위해 데이터베이스를 구축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AA499-1F68-420B-884B-1A96AE58E530}"/>
              </a:ext>
            </a:extLst>
          </p:cNvPr>
          <p:cNvSpPr txBox="1"/>
          <p:nvPr/>
        </p:nvSpPr>
        <p:spPr>
          <a:xfrm>
            <a:off x="838200" y="2244686"/>
            <a:ext cx="8907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GRANT ALL PRIVILEGES ON xeDB.* TO </a:t>
            </a:r>
            <a:r>
              <a:rPr lang="en-US" altLang="ko-KR" dirty="0" err="1"/>
              <a:t>xeUser@localhost</a:t>
            </a:r>
            <a:r>
              <a:rPr lang="en-US" altLang="ko-KR" dirty="0"/>
              <a:t> IDENTIFIED BY ‘1234’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데이터베이스 이용하는 새로운 사용자를 생성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BBB26-F81A-4C4B-AF67-4CBB39BCE44A}"/>
              </a:ext>
            </a:extLst>
          </p:cNvPr>
          <p:cNvSpPr txBox="1"/>
          <p:nvPr/>
        </p:nvSpPr>
        <p:spPr>
          <a:xfrm>
            <a:off x="838200" y="3225344"/>
            <a:ext cx="322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en-US" altLang="ko-KR" dirty="0" err="1"/>
              <a:t>mysql</a:t>
            </a:r>
            <a:r>
              <a:rPr lang="en-US" altLang="ko-KR" dirty="0"/>
              <a:t> –u </a:t>
            </a:r>
            <a:r>
              <a:rPr lang="en-US" altLang="ko-KR" dirty="0" err="1"/>
              <a:t>xeUser</a:t>
            </a:r>
            <a:r>
              <a:rPr lang="en-US" altLang="ko-KR" dirty="0"/>
              <a:t> –p1234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A7386-AD11-4AF9-ABF7-A306DFB9EE9C}"/>
              </a:ext>
            </a:extLst>
          </p:cNvPr>
          <p:cNvSpPr txBox="1"/>
          <p:nvPr/>
        </p:nvSpPr>
        <p:spPr>
          <a:xfrm>
            <a:off x="838200" y="2891017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exit </a:t>
            </a:r>
            <a:r>
              <a:rPr lang="ko-KR" altLang="en-US" dirty="0"/>
              <a:t>후 다시 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07B9E-EE82-4888-BB06-84C7FA366A38}"/>
              </a:ext>
            </a:extLst>
          </p:cNvPr>
          <p:cNvSpPr txBox="1"/>
          <p:nvPr/>
        </p:nvSpPr>
        <p:spPr>
          <a:xfrm>
            <a:off x="838200" y="359467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CREATE DATABASE </a:t>
            </a:r>
            <a:r>
              <a:rPr lang="en-US" altLang="ko-KR" dirty="0" err="1"/>
              <a:t>xeDB</a:t>
            </a:r>
            <a:r>
              <a:rPr lang="en-US" altLang="ko-KR" dirty="0"/>
              <a:t>;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데이터베이스 생성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169C9-A5EB-4EA0-B20F-C161C8A437B0}"/>
              </a:ext>
            </a:extLst>
          </p:cNvPr>
          <p:cNvSpPr txBox="1"/>
          <p:nvPr/>
        </p:nvSpPr>
        <p:spPr>
          <a:xfrm>
            <a:off x="838200" y="4667667"/>
            <a:ext cx="1001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 err="1"/>
              <a:t>웹브라우저</a:t>
            </a:r>
            <a:r>
              <a:rPr lang="ko-KR" altLang="en-US" dirty="0"/>
              <a:t> 주소창에 </a:t>
            </a:r>
            <a:r>
              <a:rPr lang="en-US" altLang="ko-KR" dirty="0"/>
              <a:t>192.168.111.100/</a:t>
            </a:r>
            <a:r>
              <a:rPr lang="en-US" altLang="ko-KR" dirty="0" err="1"/>
              <a:t>xe</a:t>
            </a:r>
            <a:r>
              <a:rPr lang="ko-KR" altLang="en-US" dirty="0"/>
              <a:t>를 한다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외부에서 해도 되고 내부에서 해도 된다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00B13-F939-461B-A6CC-D9F2D76031B8}"/>
              </a:ext>
            </a:extLst>
          </p:cNvPr>
          <p:cNvSpPr txBox="1"/>
          <p:nvPr/>
        </p:nvSpPr>
        <p:spPr>
          <a:xfrm>
            <a:off x="501318" y="5036999"/>
            <a:ext cx="1128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한국어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전부 가능이면 진행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 err="1">
                <a:sym typeface="Wingdings" panose="05000000000000000000" pitchFamily="2" charset="2"/>
              </a:rPr>
              <a:t>mysqli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선택 다음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아이디비밀번호 생성했던 것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시간은 한국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Xe</a:t>
            </a:r>
            <a:r>
              <a:rPr lang="ko-KR" altLang="en-US" dirty="0">
                <a:sym typeface="Wingdings" panose="05000000000000000000" pitchFamily="2" charset="2"/>
              </a:rPr>
              <a:t>를 관리할 관리자 를 생성 아무거나 해도 상관없음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048AE-AE50-491E-9702-79690AC4F836}"/>
              </a:ext>
            </a:extLst>
          </p:cNvPr>
          <p:cNvSpPr txBox="1"/>
          <p:nvPr/>
        </p:nvSpPr>
        <p:spPr>
          <a:xfrm>
            <a:off x="838200" y="5998564"/>
            <a:ext cx="420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나머지는 이제 </a:t>
            </a:r>
            <a:r>
              <a:rPr lang="en-US" altLang="ko-KR" dirty="0" err="1"/>
              <a:t>xe</a:t>
            </a:r>
            <a:r>
              <a:rPr lang="en-US" altLang="ko-KR" dirty="0"/>
              <a:t> </a:t>
            </a:r>
            <a:r>
              <a:rPr lang="ko-KR" altLang="en-US" dirty="0"/>
              <a:t>사용법을 </a:t>
            </a:r>
            <a:r>
              <a:rPr lang="ko-KR" altLang="en-US" dirty="0" err="1"/>
              <a:t>설정하면됨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458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Linux</vt:lpstr>
      <vt:lpstr>웹 서버 설치와 운영</vt:lpstr>
      <vt:lpstr>웹 서버 설치와 운영</vt:lpstr>
      <vt:lpstr>XE를 활용한 웹사이트 구축 (게시판 및 자료실)</vt:lpstr>
      <vt:lpstr>XE를 활용한 웹사이트 구축 (게시판 및 자료실)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93</cp:revision>
  <dcterms:created xsi:type="dcterms:W3CDTF">2020-02-28T00:20:10Z</dcterms:created>
  <dcterms:modified xsi:type="dcterms:W3CDTF">2020-02-28T04:25:44Z</dcterms:modified>
</cp:coreProperties>
</file>