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700AB-2588-4FD1-9867-B49235B1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E77F-602D-4C06-889C-69AD476CB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0DA3C-19E8-4883-B6AF-269E0F6C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A11-1556-46AC-ACC3-3B803F25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980C-F24F-414D-A1DA-D912B8B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54E8-FD94-46A2-A9DE-32C567AE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15BE8-2249-4833-BE39-0CB247DA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4E236-5EAD-4A20-9227-14E18A8A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E6755-0164-4AB3-B442-E3D32617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E21A5-BE82-4FC5-A544-5713CCCD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DA2A6-F018-4741-BCB6-2DC1E799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1DB04-86D1-42C7-92EB-A07BF1AD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1C72E-A440-45FB-85AD-B74F9DF5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692AB-57F4-4C36-BED7-F713FEFC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45C80-C0A2-4EAB-94B1-D923BB1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D93D-9F71-41B2-B5A4-A3F849D0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AF2FD-FC3E-4516-92BD-A78D5BB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3326-394E-4CF8-A129-C047FD5C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1B6E5-5D0F-4DAB-B54F-05218F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EEE3D-6A7F-4110-9AE3-5A75D86A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87B98-6E99-4A82-94F5-033442E8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CC22F-85D7-41DF-9991-83D138C4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16268-1578-4E56-AB57-4AC661D0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BBCD-C51E-4226-924D-C21FEA5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C25D9-13B8-487E-837D-64EE6687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7493-2C6C-40E2-948E-A5CA3F2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333D-E536-43B0-9576-7BD149C7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7D10C-25C8-41CF-A9F3-E0A7267E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4882-CE95-439B-87BE-35FE7269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4A2D0-58C1-4348-A68B-D5255000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EE0E-ABA2-4D4E-B557-041FF18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C4B9D-1929-4CAE-8C76-318D2113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72488-4A8E-47A9-B9D0-2DF96300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6BE30-4F2A-4635-B653-D8E97F91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BD136-9286-400B-B916-BB2853007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AD03F-4FAE-49D6-85CD-94A90247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FD1E71-8A0E-4E0C-975A-851C97DF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BD3D1-C2FE-405C-897A-C23821AC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A935BF-DFD1-464F-BA1D-3725991A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5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49BF-3837-4069-BB91-EA9DBA04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776C8-ACA9-4399-867F-2643117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36279-1005-4DCC-9283-3267A9DD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ED167-057E-4963-8461-B95C9000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6C010C-FCC2-45A8-BC44-B3B117E7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A1633D-875E-44F2-B8DE-0EC2AEE5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FD8A3-33A7-4E03-9212-4838FD3A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61AE-77A3-47C5-947F-735F50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41A8F-3AC4-4894-9508-3C6DFCA4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AB70A-4DE3-4B03-A418-4747FDBE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B2580-9F9F-4AC5-B5DE-1FDA8689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13FFC-AC7B-45C4-912B-7FB4F4F2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DC6DC-9CBD-400E-8C74-084F4BA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3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719B-6380-4B96-99D6-07748D1F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CC77E-28B1-4768-BC95-51DEC1062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03975-D408-41E8-BE71-0F229053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5C278-FAA9-4EB7-9E6D-C2D91645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4C2DC-FD95-483E-A737-510976DC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6D5C7-FAA0-4FF0-B3EC-9B3D884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A0975C-FF5F-4282-B9E4-D92D1AA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EE712-ADEF-4CFE-861B-24117E1B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0C6AC-922D-4F76-9B0F-F18BD816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9382-0C97-4D7D-BF42-DDA8D7751B5F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9BD79-8FCD-4876-946B-33D873139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EB23-B7EC-4A4A-8A03-53289AED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E54D-5314-415A-BAA4-09AB263A5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2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pms.remirepo.net/enterprise/8/remi/x86_6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CAF1B-C256-4AF6-9C08-3476B40FA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35C6D-6BA6-478F-9B07-CCC20C825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9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BB29-B136-43AC-9707-94D8746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하드를 설치하고 운영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27C8E4-30F6-4F0A-ACC9-AE737252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2" y="1690688"/>
            <a:ext cx="8195736" cy="45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5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BB29-B136-43AC-9707-94D8746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하드를 설치하고 운영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2D6F-FF1A-4669-86AD-A279E8761E14}"/>
              </a:ext>
            </a:extLst>
          </p:cNvPr>
          <p:cNvSpPr txBox="1"/>
          <p:nvPr/>
        </p:nvSpPr>
        <p:spPr>
          <a:xfrm>
            <a:off x="838200" y="1506022"/>
            <a:ext cx="493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웹하드 오픈소스인 </a:t>
            </a:r>
            <a:r>
              <a:rPr lang="en-US" altLang="ko-KR" dirty="0" err="1"/>
              <a:t>AjaXplorer</a:t>
            </a:r>
            <a:r>
              <a:rPr lang="en-US" altLang="ko-KR" dirty="0"/>
              <a:t>(=</a:t>
            </a:r>
            <a:r>
              <a:rPr lang="en-US" altLang="ko-KR" dirty="0" err="1"/>
              <a:t>pydio</a:t>
            </a:r>
            <a:r>
              <a:rPr lang="en-US" altLang="ko-KR" dirty="0"/>
              <a:t>)</a:t>
            </a:r>
            <a:r>
              <a:rPr lang="ko-KR" altLang="en-US" dirty="0"/>
              <a:t>를 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3BA75-4982-4E91-A2A2-499843C67822}"/>
              </a:ext>
            </a:extLst>
          </p:cNvPr>
          <p:cNvSpPr txBox="1"/>
          <p:nvPr/>
        </p:nvSpPr>
        <p:spPr>
          <a:xfrm>
            <a:off x="838200" y="1875354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 파일을 업로드 할 수 있도록</a:t>
            </a:r>
            <a:r>
              <a:rPr lang="en-US" altLang="ko-KR" dirty="0"/>
              <a:t>, PHP </a:t>
            </a:r>
            <a:r>
              <a:rPr lang="ko-KR" altLang="en-US" dirty="0"/>
              <a:t>설정파일을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B4342-3E00-4234-AD7C-ADF125E65686}"/>
              </a:ext>
            </a:extLst>
          </p:cNvPr>
          <p:cNvSpPr txBox="1"/>
          <p:nvPr/>
        </p:nvSpPr>
        <p:spPr>
          <a:xfrm>
            <a:off x="838200" y="246225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 파일 업로드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4E2B3-E80A-4631-8B05-ACD3E3FCA137}"/>
              </a:ext>
            </a:extLst>
          </p:cNvPr>
          <p:cNvSpPr txBox="1"/>
          <p:nvPr/>
        </p:nvSpPr>
        <p:spPr>
          <a:xfrm>
            <a:off x="838200" y="3524106"/>
            <a:ext cx="652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mv /root/</a:t>
            </a:r>
            <a:r>
              <a:rPr lang="ko-KR" altLang="en-US" dirty="0"/>
              <a:t>다운로드</a:t>
            </a:r>
            <a:r>
              <a:rPr lang="en-US" altLang="ko-KR" dirty="0"/>
              <a:t>/pydio-core-6.0.2.tar.gz /var/www/html/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BBC4F-13C5-43BF-8127-96C18B873EBE}"/>
              </a:ext>
            </a:extLst>
          </p:cNvPr>
          <p:cNvSpPr txBox="1"/>
          <p:nvPr/>
        </p:nvSpPr>
        <p:spPr>
          <a:xfrm>
            <a:off x="838200" y="2877775"/>
            <a:ext cx="449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pydio</a:t>
            </a:r>
            <a:r>
              <a:rPr lang="ko-KR" altLang="en-US" dirty="0"/>
              <a:t>를 다운로드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카페에 있음 </a:t>
            </a:r>
            <a:r>
              <a:rPr lang="en-US" altLang="ko-KR" dirty="0"/>
              <a:t>café.naver.com/</a:t>
            </a:r>
            <a:r>
              <a:rPr lang="en-US" altLang="ko-KR" dirty="0" err="1"/>
              <a:t>thisislinux</a:t>
            </a:r>
            <a:r>
              <a:rPr lang="en-US" altLang="ko-KR" dirty="0"/>
              <a:t>/4)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82964-BF9B-442E-8317-5A1771DD565E}"/>
              </a:ext>
            </a:extLst>
          </p:cNvPr>
          <p:cNvSpPr txBox="1"/>
          <p:nvPr/>
        </p:nvSpPr>
        <p:spPr>
          <a:xfrm>
            <a:off x="838200" y="3893438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tar </a:t>
            </a:r>
            <a:r>
              <a:rPr lang="en-US" altLang="ko-KR" dirty="0" err="1"/>
              <a:t>xfz</a:t>
            </a:r>
            <a:r>
              <a:rPr lang="en-US" altLang="ko-KR" dirty="0"/>
              <a:t> </a:t>
            </a:r>
            <a:r>
              <a:rPr lang="en-US" altLang="ko-KR" dirty="0" err="1"/>
              <a:t>pydio</a:t>
            </a:r>
            <a:r>
              <a:rPr lang="en-US" altLang="ko-KR" dirty="0"/>
              <a:t>-core*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A6F96-EFCF-4CAF-A268-84C848244CED}"/>
              </a:ext>
            </a:extLst>
          </p:cNvPr>
          <p:cNvSpPr txBox="1"/>
          <p:nvPr/>
        </p:nvSpPr>
        <p:spPr>
          <a:xfrm>
            <a:off x="838200" y="4262770"/>
            <a:ext cx="594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mv pydio-core-6.0.2 </a:t>
            </a:r>
            <a:r>
              <a:rPr lang="en-US" altLang="ko-KR" dirty="0" err="1"/>
              <a:t>webhard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편한 이름으로 변경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1729F-DC39-4AA6-8D1C-A7BBB38ED58B}"/>
              </a:ext>
            </a:extLst>
          </p:cNvPr>
          <p:cNvSpPr txBox="1"/>
          <p:nvPr/>
        </p:nvSpPr>
        <p:spPr>
          <a:xfrm>
            <a:off x="838200" y="4632102"/>
            <a:ext cx="489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chmod</a:t>
            </a:r>
            <a:r>
              <a:rPr lang="en-US" altLang="ko-KR" dirty="0"/>
              <a:t> 707 </a:t>
            </a:r>
            <a:r>
              <a:rPr lang="en-US" altLang="ko-KR" dirty="0" err="1"/>
              <a:t>webhard</a:t>
            </a:r>
            <a:r>
              <a:rPr lang="en-US" altLang="ko-KR" dirty="0"/>
              <a:t>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폴더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권한 바꾸기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1B124-BB0F-46E2-A661-85DB8856BA1C}"/>
              </a:ext>
            </a:extLst>
          </p:cNvPr>
          <p:cNvSpPr txBox="1"/>
          <p:nvPr/>
        </p:nvSpPr>
        <p:spPr>
          <a:xfrm>
            <a:off x="838200" y="5001434"/>
            <a:ext cx="634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chown</a:t>
            </a:r>
            <a:r>
              <a:rPr lang="en-US" altLang="ko-KR" dirty="0"/>
              <a:t> –R </a:t>
            </a:r>
            <a:r>
              <a:rPr lang="en-US" altLang="ko-KR" dirty="0" err="1"/>
              <a:t>apache.apache</a:t>
            </a:r>
            <a:r>
              <a:rPr lang="en-US" altLang="ko-KR" dirty="0"/>
              <a:t> </a:t>
            </a:r>
            <a:r>
              <a:rPr lang="en-US" altLang="ko-KR" dirty="0" err="1"/>
              <a:t>webhard</a:t>
            </a:r>
            <a:r>
              <a:rPr lang="en-US" altLang="ko-KR" dirty="0"/>
              <a:t>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사용자 권한 주기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A10B9-D5F4-422A-8DBA-971FCEEACD27}"/>
              </a:ext>
            </a:extLst>
          </p:cNvPr>
          <p:cNvSpPr txBox="1"/>
          <p:nvPr/>
        </p:nvSpPr>
        <p:spPr>
          <a:xfrm>
            <a:off x="213011" y="5370210"/>
            <a:ext cx="117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yum –y --skip-broken install php-* </a:t>
            </a:r>
            <a:r>
              <a:rPr lang="en-US" altLang="ko-KR" dirty="0">
                <a:sym typeface="Wingdings" panose="05000000000000000000" pitchFamily="2" charset="2"/>
              </a:rPr>
              <a:t> php </a:t>
            </a:r>
            <a:r>
              <a:rPr lang="ko-KR" altLang="en-US" dirty="0">
                <a:sym typeface="Wingdings" panose="05000000000000000000" pitchFamily="2" charset="2"/>
              </a:rPr>
              <a:t>관련 패키지를 전부 설치 </a:t>
            </a:r>
            <a:r>
              <a:rPr lang="en-US" altLang="ko-KR" dirty="0">
                <a:sym typeface="Wingdings" panose="05000000000000000000" pitchFamily="2" charset="2"/>
              </a:rPr>
              <a:t>… </a:t>
            </a:r>
            <a:r>
              <a:rPr lang="ko-KR" altLang="en-US" dirty="0">
                <a:sym typeface="Wingdings" panose="05000000000000000000" pitchFamily="2" charset="2"/>
              </a:rPr>
              <a:t>가끔 오류 날 때도 있어 </a:t>
            </a:r>
            <a:r>
              <a:rPr lang="en-US" altLang="ko-KR" dirty="0">
                <a:sym typeface="Wingdings" panose="05000000000000000000" pitchFamily="2" charset="2"/>
              </a:rPr>
              <a:t>--skip-broken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1C542-0C03-465C-9FC7-3AB175293492}"/>
              </a:ext>
            </a:extLst>
          </p:cNvPr>
          <p:cNvSpPr txBox="1"/>
          <p:nvPr/>
        </p:nvSpPr>
        <p:spPr>
          <a:xfrm>
            <a:off x="838200" y="5738986"/>
            <a:ext cx="102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yum –y install </a:t>
            </a:r>
            <a:r>
              <a:rPr lang="en-US" altLang="ko-KR" dirty="0" err="1"/>
              <a:t>epel</a:t>
            </a:r>
            <a:r>
              <a:rPr lang="en-US" altLang="ko-KR" dirty="0"/>
              <a:t>-release </a:t>
            </a:r>
            <a:r>
              <a:rPr lang="en-US" altLang="ko-KR" dirty="0">
                <a:sym typeface="Wingdings" panose="05000000000000000000" pitchFamily="2" charset="2"/>
              </a:rPr>
              <a:t> red hat </a:t>
            </a:r>
            <a:r>
              <a:rPr lang="ko-KR" altLang="en-US" dirty="0">
                <a:sym typeface="Wingdings" panose="05000000000000000000" pitchFamily="2" charset="2"/>
              </a:rPr>
              <a:t>에 있는 패키지도 설치 </a:t>
            </a:r>
            <a:r>
              <a:rPr lang="en-US" altLang="ko-KR" dirty="0">
                <a:sym typeface="Wingdings" panose="05000000000000000000" pitchFamily="2" charset="2"/>
              </a:rPr>
              <a:t>(CentOS</a:t>
            </a:r>
            <a:r>
              <a:rPr lang="ko-KR" altLang="en-US" dirty="0">
                <a:sym typeface="Wingdings" panose="05000000000000000000" pitchFamily="2" charset="2"/>
              </a:rPr>
              <a:t>에 있는 패키지가 없어서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57D94-F247-4C9D-9D84-9B7E2310B64F}"/>
              </a:ext>
            </a:extLst>
          </p:cNvPr>
          <p:cNvSpPr txBox="1"/>
          <p:nvPr/>
        </p:nvSpPr>
        <p:spPr>
          <a:xfrm>
            <a:off x="838200" y="6107762"/>
            <a:ext cx="869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yum –y install php-</a:t>
            </a:r>
            <a:r>
              <a:rPr lang="en-US" altLang="ko-KR" dirty="0" err="1"/>
              <a:t>mcrypt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이걸 설치하기 위해서 </a:t>
            </a:r>
            <a:r>
              <a:rPr lang="en-US" altLang="ko-KR" dirty="0">
                <a:sym typeface="Wingdings" panose="05000000000000000000" pitchFamily="2" charset="2"/>
              </a:rPr>
              <a:t>8</a:t>
            </a:r>
            <a:r>
              <a:rPr lang="ko-KR" altLang="en-US" dirty="0">
                <a:sym typeface="Wingdings" panose="05000000000000000000" pitchFamily="2" charset="2"/>
              </a:rPr>
              <a:t>번 </a:t>
            </a:r>
            <a:r>
              <a:rPr lang="en-US" altLang="ko-KR" dirty="0">
                <a:sym typeface="Wingdings" panose="05000000000000000000" pitchFamily="2" charset="2"/>
              </a:rPr>
              <a:t>(CentOS 8</a:t>
            </a:r>
            <a:r>
              <a:rPr lang="ko-KR" altLang="en-US" dirty="0">
                <a:sym typeface="Wingdings" panose="05000000000000000000" pitchFamily="2" charset="2"/>
              </a:rPr>
              <a:t>에는 없음</a:t>
            </a:r>
            <a:r>
              <a:rPr lang="en-US" altLang="ko-KR" dirty="0">
                <a:sym typeface="Wingdings" panose="05000000000000000000" pitchFamily="2" charset="2"/>
              </a:rPr>
              <a:t>…)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2D2383-2D6B-4B44-8E66-DDE41EE3AB27}"/>
              </a:ext>
            </a:extLst>
          </p:cNvPr>
          <p:cNvGrpSpPr/>
          <p:nvPr/>
        </p:nvGrpSpPr>
        <p:grpSpPr>
          <a:xfrm>
            <a:off x="6260744" y="8042255"/>
            <a:ext cx="5486400" cy="2215436"/>
            <a:chOff x="6096000" y="7018962"/>
            <a:chExt cx="5486400" cy="22154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88C3A2-2D11-49D3-ACF0-8D191AAA8CC7}"/>
                </a:ext>
              </a:extLst>
            </p:cNvPr>
            <p:cNvSpPr/>
            <p:nvPr/>
          </p:nvSpPr>
          <p:spPr>
            <a:xfrm>
              <a:off x="6096000" y="7018962"/>
              <a:ext cx="5486400" cy="22154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B174B2-195B-4CF8-8916-D86593FDA649}"/>
                </a:ext>
              </a:extLst>
            </p:cNvPr>
            <p:cNvSpPr/>
            <p:nvPr/>
          </p:nvSpPr>
          <p:spPr>
            <a:xfrm>
              <a:off x="6345037" y="7535106"/>
              <a:ext cx="43721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hlinkClick r:id="rId2"/>
                </a:rPr>
                <a:t>http://rpms.remirepo.net/enterprise/8/remi/x86_64/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AC14C7-F9DE-4416-885F-FA002D433115}"/>
                </a:ext>
              </a:extLst>
            </p:cNvPr>
            <p:cNvSpPr txBox="1"/>
            <p:nvPr/>
          </p:nvSpPr>
          <p:spPr>
            <a:xfrm>
              <a:off x="6315670" y="7165774"/>
              <a:ext cx="4817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홈페이지 들어가서 </a:t>
              </a:r>
              <a:r>
                <a:rPr lang="en-US" altLang="ko-KR" sz="1400" dirty="0" err="1"/>
                <a:t>remi</a:t>
              </a:r>
              <a:r>
                <a:rPr lang="en-US" altLang="ko-KR" sz="1400" dirty="0"/>
                <a:t>-release </a:t>
              </a:r>
              <a:r>
                <a:rPr lang="ko-KR" altLang="en-US" sz="1400" dirty="0"/>
                <a:t>가장 최신 것 찾음 </a:t>
              </a:r>
              <a:r>
                <a:rPr lang="en-US" altLang="ko-KR" sz="1400" dirty="0" err="1"/>
                <a:t>Ctrl+F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F3185-D1CE-4912-915A-776D4D30C008}"/>
                </a:ext>
              </a:extLst>
            </p:cNvPr>
            <p:cNvSpPr txBox="1"/>
            <p:nvPr/>
          </p:nvSpPr>
          <p:spPr>
            <a:xfrm>
              <a:off x="6315670" y="8089104"/>
              <a:ext cx="50814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해당 주소 복사</a:t>
              </a:r>
              <a:endParaRPr lang="en-US" altLang="ko-KR" sz="1400" dirty="0"/>
            </a:p>
            <a:p>
              <a:r>
                <a:rPr lang="en-US" altLang="ko-KR" sz="1400" dirty="0" err="1"/>
                <a:t>wget</a:t>
              </a:r>
              <a:r>
                <a:rPr lang="ko-KR" altLang="en-US" sz="1400" dirty="0"/>
                <a:t>으로 다운로드</a:t>
              </a:r>
              <a:endParaRPr lang="en-US" altLang="ko-KR" sz="1400" dirty="0"/>
            </a:p>
            <a:p>
              <a:r>
                <a:rPr lang="en-US" altLang="ko-KR" sz="1400" dirty="0"/>
                <a:t>yum -y </a:t>
              </a:r>
              <a:r>
                <a:rPr lang="en-US" altLang="ko-KR" sz="1400" dirty="0" err="1"/>
                <a:t>localinstall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다운로드한 파일 설치</a:t>
              </a:r>
              <a:endParaRPr lang="en-US" altLang="ko-KR" sz="1400" dirty="0"/>
            </a:p>
            <a:p>
              <a:r>
                <a:rPr lang="en-US" altLang="ko-KR" sz="1400" dirty="0"/>
                <a:t>yum --</a:t>
              </a:r>
              <a:r>
                <a:rPr lang="en-US" altLang="ko-KR" sz="1400" dirty="0" err="1"/>
                <a:t>enablerepo</a:t>
              </a:r>
              <a:r>
                <a:rPr lang="en-US" altLang="ko-KR" sz="1400" dirty="0"/>
                <a:t>=</a:t>
              </a:r>
              <a:r>
                <a:rPr lang="en-US" altLang="ko-KR" sz="1400" dirty="0" err="1"/>
                <a:t>remi</a:t>
              </a:r>
              <a:r>
                <a:rPr lang="en-US" altLang="ko-KR" sz="1400" dirty="0"/>
                <a:t>-test install php72-php-pecl-mcrypt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B0C9D1-5876-42BE-A25A-D86130FCF398}"/>
              </a:ext>
            </a:extLst>
          </p:cNvPr>
          <p:cNvSpPr/>
          <p:nvPr/>
        </p:nvSpPr>
        <p:spPr>
          <a:xfrm>
            <a:off x="5186698" y="7480351"/>
            <a:ext cx="2367412" cy="64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CentOS8</a:t>
            </a:r>
            <a:r>
              <a:rPr lang="ko-KR" altLang="en-US" b="1" dirty="0"/>
              <a:t>에서 설치 보류 </a:t>
            </a:r>
            <a:r>
              <a:rPr lang="ko-KR" altLang="en-US" b="1" dirty="0" err="1"/>
              <a:t>안해도됨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03B20B-96C3-4180-BDC3-FF2CE3017D5D}"/>
              </a:ext>
            </a:extLst>
          </p:cNvPr>
          <p:cNvSpPr/>
          <p:nvPr/>
        </p:nvSpPr>
        <p:spPr>
          <a:xfrm>
            <a:off x="838200" y="5738986"/>
            <a:ext cx="10296280" cy="7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8D84B-F640-46AF-B980-87665E0E4C48}"/>
              </a:ext>
            </a:extLst>
          </p:cNvPr>
          <p:cNvSpPr txBox="1"/>
          <p:nvPr/>
        </p:nvSpPr>
        <p:spPr>
          <a:xfrm>
            <a:off x="711200" y="6500784"/>
            <a:ext cx="846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카페 말고 </a:t>
            </a:r>
            <a:r>
              <a:rPr lang="en-US" altLang="ko-KR" b="1" u="sng" dirty="0" err="1"/>
              <a:t>pydio</a:t>
            </a:r>
            <a:r>
              <a:rPr lang="en-US" altLang="ko-KR" b="1" u="sng" dirty="0"/>
              <a:t> </a:t>
            </a:r>
            <a:r>
              <a:rPr lang="ko-KR" altLang="en-US" b="1" u="sng" dirty="0"/>
              <a:t>공식 사이트에서 다운로드를 하면</a:t>
            </a:r>
            <a:r>
              <a:rPr lang="en-US" altLang="ko-KR" b="1" u="sng" dirty="0"/>
              <a:t> php-</a:t>
            </a:r>
            <a:r>
              <a:rPr lang="en-US" altLang="ko-KR" b="1" u="sng" dirty="0" err="1"/>
              <a:t>mcrypt</a:t>
            </a:r>
            <a:r>
              <a:rPr lang="en-US" altLang="ko-KR" b="1" u="sng" dirty="0"/>
              <a:t> </a:t>
            </a:r>
            <a:r>
              <a:rPr lang="ko-KR" altLang="en-US" b="1" u="sng" dirty="0"/>
              <a:t>설치 필요 없음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670E1-EAAE-4B65-A338-428D3CC2091A}"/>
              </a:ext>
            </a:extLst>
          </p:cNvPr>
          <p:cNvSpPr txBox="1"/>
          <p:nvPr/>
        </p:nvSpPr>
        <p:spPr>
          <a:xfrm>
            <a:off x="7112326" y="93379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웹서버 깔려 있는 상태로 진행</a:t>
            </a:r>
          </a:p>
        </p:txBody>
      </p:sp>
    </p:spTree>
    <p:extLst>
      <p:ext uri="{BB962C8B-B14F-4D97-AF65-F5344CB8AC3E}">
        <p14:creationId xmlns:p14="http://schemas.microsoft.com/office/powerpoint/2010/main" val="422625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BB29-B136-43AC-9707-94D8746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하드를 설치하고 운영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2FDE5-F76F-43C7-A40D-19315E1C2D7E}"/>
              </a:ext>
            </a:extLst>
          </p:cNvPr>
          <p:cNvSpPr txBox="1"/>
          <p:nvPr/>
        </p:nvSpPr>
        <p:spPr>
          <a:xfrm>
            <a:off x="838200" y="1506022"/>
            <a:ext cx="534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 /</a:t>
            </a:r>
            <a:r>
              <a:rPr lang="en-US" altLang="ko-KR" dirty="0" err="1"/>
              <a:t>etc</a:t>
            </a:r>
            <a:r>
              <a:rPr lang="en-US" altLang="ko-KR" dirty="0"/>
              <a:t>/httpd/conf/</a:t>
            </a:r>
            <a:r>
              <a:rPr lang="en-US" altLang="ko-KR" dirty="0" err="1"/>
              <a:t>httpd.conf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All</a:t>
            </a:r>
            <a:r>
              <a:rPr lang="ko-KR" altLang="en-US" dirty="0"/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620EC-D38A-4E65-9F7D-0D40F70D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0" y="1885735"/>
            <a:ext cx="5315692" cy="15432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B6BE94-6345-4C89-B798-11E707F46C1B}"/>
              </a:ext>
            </a:extLst>
          </p:cNvPr>
          <p:cNvSpPr/>
          <p:nvPr/>
        </p:nvSpPr>
        <p:spPr>
          <a:xfrm flipH="1">
            <a:off x="1524000" y="2523068"/>
            <a:ext cx="1337733" cy="237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E7FC5-A065-452F-BA74-DA6EE6543A93}"/>
              </a:ext>
            </a:extLst>
          </p:cNvPr>
          <p:cNvSpPr txBox="1"/>
          <p:nvPr/>
        </p:nvSpPr>
        <p:spPr>
          <a:xfrm>
            <a:off x="838200" y="3439381"/>
            <a:ext cx="501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주소창에 </a:t>
            </a:r>
            <a:r>
              <a:rPr lang="en-US" altLang="ko-KR" dirty="0"/>
              <a:t>192.168.111.100/</a:t>
            </a:r>
            <a:r>
              <a:rPr lang="en-US" altLang="ko-KR" dirty="0" err="1"/>
              <a:t>webhard</a:t>
            </a:r>
            <a:r>
              <a:rPr lang="ko-KR" altLang="en-US" dirty="0"/>
              <a:t>를 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FD15F-9C1F-42F7-948A-C240011C1EE6}"/>
              </a:ext>
            </a:extLst>
          </p:cNvPr>
          <p:cNvSpPr txBox="1"/>
          <p:nvPr/>
        </p:nvSpPr>
        <p:spPr>
          <a:xfrm>
            <a:off x="838200" y="3819094"/>
            <a:ext cx="482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설치를 누른다 이때 </a:t>
            </a:r>
            <a:r>
              <a:rPr lang="en-US" altLang="ko-KR" dirty="0"/>
              <a:t>Warning</a:t>
            </a:r>
            <a:r>
              <a:rPr lang="ko-KR" altLang="en-US" dirty="0"/>
              <a:t>은 괜찮은데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No</a:t>
            </a:r>
            <a:r>
              <a:rPr lang="ko-KR" altLang="en-US" dirty="0"/>
              <a:t>는 </a:t>
            </a:r>
            <a:r>
              <a:rPr lang="ko-KR" altLang="en-US" dirty="0" err="1"/>
              <a:t>안되는것</a:t>
            </a:r>
            <a:r>
              <a:rPr lang="ko-KR" altLang="en-US" dirty="0"/>
              <a:t> 같다</a:t>
            </a:r>
            <a:endParaRPr lang="en-US" altLang="ko-KR" dirty="0"/>
          </a:p>
          <a:p>
            <a:r>
              <a:rPr lang="en-US" altLang="ko-KR" dirty="0"/>
              <a:t>(CentOS 8 </a:t>
            </a:r>
            <a:r>
              <a:rPr lang="ko-KR" altLang="en-US" dirty="0"/>
              <a:t>같은 경우</a:t>
            </a:r>
            <a:r>
              <a:rPr lang="en-US" altLang="ko-KR" dirty="0"/>
              <a:t>… php-</a:t>
            </a:r>
            <a:r>
              <a:rPr lang="en-US" altLang="ko-KR" dirty="0" err="1"/>
              <a:t>mcrypt</a:t>
            </a:r>
            <a:r>
              <a:rPr lang="en-US" altLang="ko-KR" dirty="0"/>
              <a:t> </a:t>
            </a:r>
            <a:r>
              <a:rPr lang="ko-KR" altLang="en-US" dirty="0"/>
              <a:t>설치가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1F4FA-1BFE-4AD7-949A-33214F03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38" y="3819094"/>
            <a:ext cx="4953691" cy="13051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E6CF1-EB29-4A70-B103-821755EDE085}"/>
              </a:ext>
            </a:extLst>
          </p:cNvPr>
          <p:cNvSpPr/>
          <p:nvPr/>
        </p:nvSpPr>
        <p:spPr>
          <a:xfrm flipH="1">
            <a:off x="7738533" y="4859868"/>
            <a:ext cx="2015066" cy="203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BB29-B136-43AC-9707-94D8746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하드를 설치하고 운영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B3051C-F208-467C-A525-BACBA9D2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3" y="1400941"/>
            <a:ext cx="2986429" cy="25614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06B60B-3648-4442-9D54-3CA9B49CAB58}"/>
              </a:ext>
            </a:extLst>
          </p:cNvPr>
          <p:cNvSpPr/>
          <p:nvPr/>
        </p:nvSpPr>
        <p:spPr>
          <a:xfrm flipH="1">
            <a:off x="1303756" y="3352801"/>
            <a:ext cx="660400" cy="22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4AA5-B7F8-4A44-9080-D07430B04298}"/>
              </a:ext>
            </a:extLst>
          </p:cNvPr>
          <p:cNvSpPr txBox="1"/>
          <p:nvPr/>
        </p:nvSpPr>
        <p:spPr>
          <a:xfrm>
            <a:off x="3624682" y="1506022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Start Wizard! </a:t>
            </a:r>
            <a:r>
              <a:rPr lang="ko-KR" altLang="en-US" dirty="0"/>
              <a:t>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89EE3-7450-4780-8516-5417BABF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0941"/>
            <a:ext cx="2886478" cy="322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494C7-88F8-4C8D-9B20-6091E9CAE789}"/>
              </a:ext>
            </a:extLst>
          </p:cNvPr>
          <p:cNvSpPr txBox="1"/>
          <p:nvPr/>
        </p:nvSpPr>
        <p:spPr>
          <a:xfrm>
            <a:off x="9082429" y="1506022"/>
            <a:ext cx="281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웹하드 관리자 만들기</a:t>
            </a:r>
            <a:endParaRPr lang="en-US" altLang="ko-KR" dirty="0"/>
          </a:p>
          <a:p>
            <a:r>
              <a:rPr lang="ko-KR" altLang="en-US" dirty="0"/>
              <a:t>설정 다하기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한국어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FF32F0-0A2F-478C-AAC3-2653E7C53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3" y="4232925"/>
            <a:ext cx="2467319" cy="24482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26BB1A-69EE-4D6B-B077-E292BE23DF6C}"/>
              </a:ext>
            </a:extLst>
          </p:cNvPr>
          <p:cNvSpPr/>
          <p:nvPr/>
        </p:nvSpPr>
        <p:spPr>
          <a:xfrm>
            <a:off x="3105572" y="4232925"/>
            <a:ext cx="28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15. Database system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16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BB29-B136-43AC-9707-94D8746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하드를 설치하고 운영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1AF5B-BB64-4FFB-9E28-576988ED2921}"/>
              </a:ext>
            </a:extLst>
          </p:cNvPr>
          <p:cNvSpPr txBox="1"/>
          <p:nvPr/>
        </p:nvSpPr>
        <p:spPr>
          <a:xfrm>
            <a:off x="838200" y="1506022"/>
            <a:ext cx="590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vi /</a:t>
            </a:r>
            <a:r>
              <a:rPr lang="en-US" altLang="ko-KR" dirty="0" err="1"/>
              <a:t>etc</a:t>
            </a:r>
            <a:r>
              <a:rPr lang="en-US" altLang="ko-KR" dirty="0"/>
              <a:t>/php.ini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대용량 파일 올릴 때 끊는 것 방지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68B5-A968-4BEB-A106-677FC0652980}"/>
              </a:ext>
            </a:extLst>
          </p:cNvPr>
          <p:cNvSpPr txBox="1"/>
          <p:nvPr/>
        </p:nvSpPr>
        <p:spPr>
          <a:xfrm>
            <a:off x="838200" y="1875354"/>
            <a:ext cx="907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17. 384 </a:t>
            </a:r>
            <a:r>
              <a:rPr lang="ko-KR" altLang="en-US" dirty="0"/>
              <a:t>행에 </a:t>
            </a:r>
            <a:r>
              <a:rPr lang="en-US" altLang="ko-KR" dirty="0" err="1"/>
              <a:t>max_execution_time</a:t>
            </a:r>
            <a:r>
              <a:rPr lang="en-US" altLang="ko-KR" dirty="0"/>
              <a:t> =300 </a:t>
            </a:r>
            <a:r>
              <a:rPr lang="ko-KR" altLang="en-US" dirty="0"/>
              <a:t>으로 설정 초 기준이다 </a:t>
            </a:r>
            <a:r>
              <a:rPr lang="en-US" altLang="ko-KR" dirty="0">
                <a:sym typeface="Wingdings" panose="05000000000000000000" pitchFamily="2" charset="2"/>
              </a:rPr>
              <a:t> (</a:t>
            </a:r>
            <a:r>
              <a:rPr lang="ko-KR" altLang="en-US" dirty="0">
                <a:sym typeface="Wingdings" panose="05000000000000000000" pitchFamily="2" charset="2"/>
              </a:rPr>
              <a:t>행으로 가기 </a:t>
            </a:r>
            <a:r>
              <a:rPr lang="en-US" altLang="ko-KR" dirty="0">
                <a:sym typeface="Wingdings" panose="05000000000000000000" pitchFamily="2" charset="2"/>
              </a:rPr>
              <a:t>:384)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5FC19-D99A-4525-8C1B-0A9F0E619408}"/>
              </a:ext>
            </a:extLst>
          </p:cNvPr>
          <p:cNvSpPr txBox="1"/>
          <p:nvPr/>
        </p:nvSpPr>
        <p:spPr>
          <a:xfrm>
            <a:off x="838200" y="2220305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18. 672 </a:t>
            </a:r>
            <a:r>
              <a:rPr lang="ko-KR" altLang="en-US" dirty="0"/>
              <a:t>행에 </a:t>
            </a:r>
            <a:r>
              <a:rPr lang="en-US" altLang="ko-KR" dirty="0" err="1"/>
              <a:t>post_max_size</a:t>
            </a:r>
            <a:r>
              <a:rPr lang="en-US" altLang="ko-KR" dirty="0"/>
              <a:t> = 100M  100</a:t>
            </a:r>
            <a:r>
              <a:rPr lang="ko-KR" altLang="en-US" dirty="0"/>
              <a:t>으로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ED79-70DE-4AA7-9BAF-33816B0C5612}"/>
              </a:ext>
            </a:extLst>
          </p:cNvPr>
          <p:cNvSpPr txBox="1"/>
          <p:nvPr/>
        </p:nvSpPr>
        <p:spPr>
          <a:xfrm>
            <a:off x="838200" y="2589637"/>
            <a:ext cx="699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19. 800 </a:t>
            </a:r>
            <a:r>
              <a:rPr lang="ko-KR" altLang="en-US" dirty="0"/>
              <a:t>행에 </a:t>
            </a:r>
            <a:r>
              <a:rPr lang="en-US" altLang="ko-KR" dirty="0" err="1"/>
              <a:t>upload_max_filesize</a:t>
            </a:r>
            <a:r>
              <a:rPr lang="en-US" altLang="ko-KR" dirty="0"/>
              <a:t> = 100M  100</a:t>
            </a:r>
            <a:r>
              <a:rPr lang="ko-KR" altLang="en-US" dirty="0"/>
              <a:t>으로 변경 후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8802E-7FDF-4C93-90C7-E49FE484179B}"/>
              </a:ext>
            </a:extLst>
          </p:cNvPr>
          <p:cNvSpPr txBox="1"/>
          <p:nvPr/>
        </p:nvSpPr>
        <p:spPr>
          <a:xfrm>
            <a:off x="838200" y="4056925"/>
            <a:ext cx="610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cd /var/www/html/</a:t>
            </a:r>
            <a:r>
              <a:rPr lang="en-US" altLang="ko-KR" dirty="0" err="1"/>
              <a:t>webhard</a:t>
            </a:r>
            <a:r>
              <a:rPr lang="en-US" altLang="ko-KR" dirty="0"/>
              <a:t>/data/cache/ </a:t>
            </a:r>
            <a:r>
              <a:rPr lang="ko-KR" altLang="en-US" dirty="0"/>
              <a:t>로 들어간다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4A657-89E6-40D9-AE73-868D702052DF}"/>
              </a:ext>
            </a:extLst>
          </p:cNvPr>
          <p:cNvSpPr txBox="1"/>
          <p:nvPr/>
        </p:nvSpPr>
        <p:spPr>
          <a:xfrm>
            <a:off x="838200" y="4407206"/>
            <a:ext cx="40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21. rm –f plugins* .ser </a:t>
            </a:r>
            <a:r>
              <a:rPr lang="ko-KR" altLang="en-US" dirty="0"/>
              <a:t>파일들을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CD8D7-DD2F-4B7A-A4B4-1B780DC0DFCE}"/>
              </a:ext>
            </a:extLst>
          </p:cNvPr>
          <p:cNvSpPr txBox="1"/>
          <p:nvPr/>
        </p:nvSpPr>
        <p:spPr>
          <a:xfrm>
            <a:off x="838200" y="4961639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7713E2-4043-45F9-8926-5C38207D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22" y="2953639"/>
            <a:ext cx="3090478" cy="3773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C3CE0B-A637-4E25-A45E-495FAB8E7AE6}"/>
              </a:ext>
            </a:extLst>
          </p:cNvPr>
          <p:cNvSpPr txBox="1"/>
          <p:nvPr/>
        </p:nvSpPr>
        <p:spPr>
          <a:xfrm>
            <a:off x="838200" y="5796963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File Size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F4694-8D79-4FF3-BA6E-525A86C653C0}"/>
              </a:ext>
            </a:extLst>
          </p:cNvPr>
          <p:cNvSpPr txBox="1"/>
          <p:nvPr/>
        </p:nvSpPr>
        <p:spPr>
          <a:xfrm>
            <a:off x="838200" y="5262016"/>
            <a:ext cx="328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</a:t>
            </a:r>
            <a:r>
              <a:rPr lang="en-US" altLang="ko-KR" dirty="0" err="1"/>
              <a:t>systemctl</a:t>
            </a:r>
            <a:r>
              <a:rPr lang="en-US" altLang="ko-KR" dirty="0"/>
              <a:t> restart php-fpm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2FCA1-1159-40D2-A432-E89E8845AC5C}"/>
              </a:ext>
            </a:extLst>
          </p:cNvPr>
          <p:cNvSpPr txBox="1"/>
          <p:nvPr/>
        </p:nvSpPr>
        <p:spPr>
          <a:xfrm>
            <a:off x="838200" y="2941796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memory_limit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571976-372F-43E5-83CA-9C01A046367B}"/>
              </a:ext>
            </a:extLst>
          </p:cNvPr>
          <p:cNvSpPr/>
          <p:nvPr/>
        </p:nvSpPr>
        <p:spPr>
          <a:xfrm>
            <a:off x="1054485" y="3327645"/>
            <a:ext cx="6992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Apple SD 산돌고딕 Neo"/>
              </a:rPr>
              <a:t>post_max_size</a:t>
            </a:r>
            <a:r>
              <a:rPr lang="en-US" altLang="ko-KR" b="1" dirty="0">
                <a:solidFill>
                  <a:srgbClr val="000000"/>
                </a:solidFill>
                <a:latin typeface="Apple SD 산돌고딕 Neo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pple SD 산돌고딕 Neo"/>
              </a:rPr>
              <a:t>값 </a:t>
            </a:r>
            <a:r>
              <a:rPr lang="en-US" altLang="ko-KR" b="1" dirty="0">
                <a:solidFill>
                  <a:srgbClr val="000000"/>
                </a:solidFill>
                <a:latin typeface="Apple SD 산돌고딕 Neo"/>
              </a:rPr>
              <a:t>&gt; </a:t>
            </a:r>
            <a:r>
              <a:rPr lang="en-US" altLang="ko-KR" b="1" dirty="0" err="1">
                <a:solidFill>
                  <a:srgbClr val="000000"/>
                </a:solidFill>
                <a:latin typeface="Apple SD 산돌고딕 Neo"/>
              </a:rPr>
              <a:t>upload_max_filesize</a:t>
            </a:r>
            <a:r>
              <a:rPr lang="en-US" altLang="ko-KR" b="1" dirty="0">
                <a:solidFill>
                  <a:srgbClr val="000000"/>
                </a:solidFill>
                <a:latin typeface="Apple SD 산돌고딕 Neo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pple SD 산돌고딕 Neo"/>
              </a:rPr>
              <a:t>값 </a:t>
            </a:r>
            <a:r>
              <a:rPr lang="en-US" altLang="ko-KR" b="1" dirty="0">
                <a:solidFill>
                  <a:srgbClr val="000000"/>
                </a:solidFill>
                <a:latin typeface="Apple SD 산돌고딕 Neo"/>
              </a:rPr>
              <a:t>&gt;= </a:t>
            </a:r>
            <a:r>
              <a:rPr lang="en-US" altLang="ko-KR" b="1" dirty="0" err="1">
                <a:solidFill>
                  <a:srgbClr val="000000"/>
                </a:solidFill>
                <a:latin typeface="Apple SD 산돌고딕 Neo"/>
              </a:rPr>
              <a:t>memory_limit</a:t>
            </a:r>
            <a:r>
              <a:rPr lang="en-US" altLang="ko-KR" b="1" dirty="0">
                <a:solidFill>
                  <a:srgbClr val="000000"/>
                </a:solidFill>
                <a:latin typeface="Apple SD 산돌고딕 Neo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pple SD 산돌고딕 Neo"/>
              </a:rPr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43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455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 SD 산돌고딕 Neo</vt:lpstr>
      <vt:lpstr>맑은 고딕</vt:lpstr>
      <vt:lpstr>Arial</vt:lpstr>
      <vt:lpstr>Office 테마</vt:lpstr>
      <vt:lpstr>Linux</vt:lpstr>
      <vt:lpstr>웹 하드를 설치하고 운영</vt:lpstr>
      <vt:lpstr>웹 하드를 설치하고 운영</vt:lpstr>
      <vt:lpstr>웹 하드를 설치하고 운영</vt:lpstr>
      <vt:lpstr>웹 하드를 설치하고 운영</vt:lpstr>
      <vt:lpstr>웹 하드를 설치하고 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74</cp:revision>
  <dcterms:created xsi:type="dcterms:W3CDTF">2020-02-28T04:27:43Z</dcterms:created>
  <dcterms:modified xsi:type="dcterms:W3CDTF">2020-02-29T01:05:08Z</dcterms:modified>
</cp:coreProperties>
</file>