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>
      <p:cViewPr>
        <p:scale>
          <a:sx n="50" d="100"/>
          <a:sy n="50" d="100"/>
        </p:scale>
        <p:origin x="43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97E44-64EE-4470-89A0-32D70E072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44FC87-4B97-40E0-8715-68AD338A3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E5C2D5-D195-4C6C-8886-BC66936E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E874-96CA-4953-8CC4-25B5A562F59E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66E9C6-CA5C-4D81-9196-A33C24D0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DAA114-9DC3-45FF-A8CF-DF13EBCE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28A2-FEDD-4802-A5E7-4775874E5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8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53FD1-AB68-4B04-B0D2-49F8BA73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AD8C2F-E767-4176-9A1D-E54743AF2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79CC55-D561-4709-8882-3763709C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E874-96CA-4953-8CC4-25B5A562F59E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D95B66-A261-4309-881C-235836E33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9564DF-7844-4C74-AC42-32F37404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28A2-FEDD-4802-A5E7-4775874E5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10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1F3D03-08A7-48B0-AEC6-36930D28A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F3AC3D-81BE-4C34-A1BE-4DC8D4A57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3CF69-3B6B-4B77-972F-4026048D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E874-96CA-4953-8CC4-25B5A562F59E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59109-864E-407C-B41C-07520FD3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2FF225-73D3-4257-BA0C-3FDC422D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28A2-FEDD-4802-A5E7-4775874E5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82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683C8-4B79-4171-A39D-B543BBED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B954F-7520-44AB-AB16-E80E9CF31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FC54CF-A10B-4A56-884B-611E9474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E874-96CA-4953-8CC4-25B5A562F59E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6849D2-C1E4-4626-94C6-76C9BC37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CBC82E-F2DF-4DF9-B481-035FD445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28A2-FEDD-4802-A5E7-4775874E5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21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EC58A-F5FE-42B7-9EF0-FC7438A7D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F57F68-E146-4308-9FA7-490CBDF30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421538-7097-40E0-9C15-AE03CB07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E874-96CA-4953-8CC4-25B5A562F59E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C15D67-2C5F-49E2-8CFC-EBA1CF10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F847BD-A3E5-45F5-99A3-2C33F58F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28A2-FEDD-4802-A5E7-4775874E5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25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482C4-AF61-4D63-88D2-63378B42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75A5DF-94A5-4E04-A270-41FB2C660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595ACE-D031-4261-9F2F-B6AE197AE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126C9E-B91C-416C-A429-9185B286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E874-96CA-4953-8CC4-25B5A562F59E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C3C12B-40B8-4ED1-AC8F-0EA0BB8E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FF5AE-F058-414D-84CF-721AC03A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28A2-FEDD-4802-A5E7-4775874E5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97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44EAE-3411-4B38-9948-297F92F29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333911-C5DF-4BC4-A293-1DEBA8E89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AD0CA7-A2D0-4709-93B9-DC60C6DBF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3944DB-022C-4E5B-B3D4-12B21E114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D93C0B-75FD-4213-AE07-1F1F6349E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C6AF31-3320-4253-8C77-1B802FFF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E874-96CA-4953-8CC4-25B5A562F59E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D7D796-870F-4576-92F2-59BB1627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4EB725-81C8-4836-A5C2-A85E2177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28A2-FEDD-4802-A5E7-4775874E5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80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938D1-A8C1-460C-B468-575E0200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23A6DE-CC1F-4447-BB93-71AC94B3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E874-96CA-4953-8CC4-25B5A562F59E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42E849-D774-416B-8C22-B862D2EC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402ED1-AF9E-4EAC-95AB-80423987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28A2-FEDD-4802-A5E7-4775874E5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07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AE781F-92FD-4747-B73C-9BD91113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E874-96CA-4953-8CC4-25B5A562F59E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757913-6BC5-4926-B726-C0B3EB76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A6F414-71F2-45DE-88C0-01B3F23D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28A2-FEDD-4802-A5E7-4775874E5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28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E1628-A17A-40D1-BABA-36E431959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7420C-7161-44EF-B9C2-14C166BD2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9AA06E-C894-412E-A941-9FB39A553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5B65BB-B003-4450-9967-0637D131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E874-96CA-4953-8CC4-25B5A562F59E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0A64C8-0840-497F-A48C-FC8766D1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D00063-FD6D-4993-928B-130F003F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28A2-FEDD-4802-A5E7-4775874E5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64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88AC4-55F0-463A-9C31-D2013B27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70A224-6B3F-47C6-8CD3-5A68C9C8A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178BA6-EAFE-4BEB-8422-9B07A4867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175F32-BD1C-4A67-8335-DA3CF644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E874-96CA-4953-8CC4-25B5A562F59E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CD144A-71F9-479E-9BB7-279C2694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6F0024-8EBC-4E8F-9B57-577CF97A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28A2-FEDD-4802-A5E7-4775874E5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14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F27245-10F0-4E65-A68B-11C7FB46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7200C2-D789-4B20-B42C-865E00D08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92E10F-8D72-4978-A3EC-B9DBB8E49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EE874-96CA-4953-8CC4-25B5A562F59E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50E034-4FC7-4AC8-947B-9455CA67C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DCE542-9A7D-43A5-A2D8-226F46E9B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B28A2-FEDD-4802-A5E7-4775874E5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42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C4DFF-D1D0-46DB-8FDD-CF1EAF01FA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9A8DD0-9C0E-42F9-8F5D-C877F8E12B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755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1E034-D670-4EF2-97C3-8DD05C424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클라우드</a:t>
            </a:r>
            <a:r>
              <a:rPr lang="en-US" altLang="ko-KR" dirty="0"/>
              <a:t> </a:t>
            </a:r>
            <a:r>
              <a:rPr lang="ko-KR" altLang="en-US" dirty="0"/>
              <a:t>서비스 구축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709AF8-2400-4D0B-822A-4C4184408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083" y="1660403"/>
            <a:ext cx="6031834" cy="439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9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1E034-D670-4EF2-97C3-8DD05C424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클라우드</a:t>
            </a:r>
            <a:r>
              <a:rPr lang="en-US" altLang="ko-KR" dirty="0"/>
              <a:t> </a:t>
            </a:r>
            <a:r>
              <a:rPr lang="ko-KR" altLang="en-US" dirty="0"/>
              <a:t>서비스 구축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36C187-F6F1-4FBA-A241-848E0E41204B}"/>
              </a:ext>
            </a:extLst>
          </p:cNvPr>
          <p:cNvSpPr txBox="1"/>
          <p:nvPr/>
        </p:nvSpPr>
        <p:spPr>
          <a:xfrm>
            <a:off x="838200" y="1506022"/>
            <a:ext cx="387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클라우드</a:t>
            </a:r>
            <a:r>
              <a:rPr lang="en-US" altLang="ko-KR" dirty="0"/>
              <a:t> </a:t>
            </a:r>
            <a:r>
              <a:rPr lang="en-US" altLang="ko-KR" dirty="0" err="1"/>
              <a:t>ownCloud</a:t>
            </a:r>
            <a:r>
              <a:rPr lang="en-US" altLang="ko-KR" dirty="0"/>
              <a:t> </a:t>
            </a:r>
            <a:r>
              <a:rPr lang="ko-KR" altLang="en-US" dirty="0"/>
              <a:t>오픈소스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D095E-97DA-47AA-ACFA-A616C84C733C}"/>
              </a:ext>
            </a:extLst>
          </p:cNvPr>
          <p:cNvSpPr txBox="1"/>
          <p:nvPr/>
        </p:nvSpPr>
        <p:spPr>
          <a:xfrm>
            <a:off x="838200" y="1875354"/>
            <a:ext cx="7491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trike="sngStrike" dirty="0"/>
              <a:t>café.naver.com/</a:t>
            </a:r>
            <a:r>
              <a:rPr lang="en-US" altLang="ko-KR" strike="sngStrike" dirty="0" err="1"/>
              <a:t>thisislinux</a:t>
            </a:r>
            <a:r>
              <a:rPr lang="en-US" altLang="ko-KR" strike="sngStrike" dirty="0"/>
              <a:t>/4</a:t>
            </a:r>
            <a:r>
              <a:rPr lang="ko-KR" altLang="en-US" strike="sngStrike" dirty="0"/>
              <a:t>에서 </a:t>
            </a:r>
            <a:r>
              <a:rPr lang="en-US" altLang="ko-KR" strike="sngStrike" dirty="0" err="1"/>
              <a:t>owncloud</a:t>
            </a:r>
            <a:r>
              <a:rPr lang="en-US" altLang="ko-KR" strike="sngStrike" dirty="0"/>
              <a:t> </a:t>
            </a:r>
            <a:r>
              <a:rPr lang="ko-KR" altLang="en-US" strike="sngStrike" dirty="0"/>
              <a:t>파일들 다운로드</a:t>
            </a:r>
            <a:endParaRPr lang="en-US" altLang="ko-KR" strike="sngStrike" dirty="0"/>
          </a:p>
          <a:p>
            <a:r>
              <a:rPr lang="en-US" altLang="ko-KR" strike="sngStrike" dirty="0"/>
              <a:t>(</a:t>
            </a:r>
            <a:r>
              <a:rPr lang="ko-KR" altLang="en-US" strike="sngStrike" dirty="0"/>
              <a:t>서버는 </a:t>
            </a:r>
            <a:r>
              <a:rPr lang="en-US" altLang="ko-KR" strike="sngStrike" dirty="0"/>
              <a:t>owncloud-3rdparty, owncloud-7.0 </a:t>
            </a:r>
            <a:r>
              <a:rPr lang="ko-KR" altLang="en-US" strike="sngStrike" dirty="0"/>
              <a:t>필요</a:t>
            </a:r>
            <a:r>
              <a:rPr lang="en-US" altLang="ko-KR" strike="sngStrike" dirty="0"/>
              <a:t>)</a:t>
            </a:r>
            <a:endParaRPr lang="en-US" altLang="ko-KR" strike="sngStrike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카페에서 다운로드 </a:t>
            </a:r>
            <a:r>
              <a:rPr lang="ko-KR" altLang="en-US" dirty="0" err="1">
                <a:sym typeface="Wingdings" panose="05000000000000000000" pitchFamily="2" charset="2"/>
              </a:rPr>
              <a:t>하지말고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ownCloud</a:t>
            </a:r>
            <a:r>
              <a:rPr lang="ko-KR" altLang="en-US" dirty="0">
                <a:sym typeface="Wingdings" panose="05000000000000000000" pitchFamily="2" charset="2"/>
              </a:rPr>
              <a:t>에 직접 들어가서 </a:t>
            </a:r>
            <a:r>
              <a:rPr lang="en-US" altLang="ko-KR" dirty="0">
                <a:sym typeface="Wingdings" panose="05000000000000000000" pitchFamily="2" charset="2"/>
              </a:rPr>
              <a:t>zip</a:t>
            </a:r>
            <a:r>
              <a:rPr lang="ko-KR" altLang="en-US" dirty="0">
                <a:sym typeface="Wingdings" panose="05000000000000000000" pitchFamily="2" charset="2"/>
              </a:rPr>
              <a:t>파일 설치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15C6B2-5C28-457B-B960-BCB0ACE6FD0F}"/>
              </a:ext>
            </a:extLst>
          </p:cNvPr>
          <p:cNvSpPr txBox="1"/>
          <p:nvPr/>
        </p:nvSpPr>
        <p:spPr>
          <a:xfrm>
            <a:off x="838200" y="2798684"/>
            <a:ext cx="448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zip </a:t>
            </a:r>
            <a:r>
              <a:rPr lang="ko-KR" altLang="en-US" dirty="0"/>
              <a:t>파일 압축을 </a:t>
            </a:r>
            <a:r>
              <a:rPr lang="en-US" altLang="ko-KR" dirty="0"/>
              <a:t>/var/www/html</a:t>
            </a:r>
            <a:r>
              <a:rPr lang="ko-KR" altLang="en-US" dirty="0"/>
              <a:t>에 풀기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551377-17C7-4EB9-B022-FDC46D785837}"/>
              </a:ext>
            </a:extLst>
          </p:cNvPr>
          <p:cNvSpPr txBox="1"/>
          <p:nvPr/>
        </p:nvSpPr>
        <p:spPr>
          <a:xfrm>
            <a:off x="838200" y="3537348"/>
            <a:ext cx="98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 err="1"/>
              <a:t>웹서비스하는</a:t>
            </a:r>
            <a:r>
              <a:rPr lang="ko-KR" altLang="en-US" dirty="0"/>
              <a:t> </a:t>
            </a:r>
            <a:r>
              <a:rPr lang="en-US" altLang="ko-KR" dirty="0"/>
              <a:t>httpd,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를 실행 후</a:t>
            </a:r>
            <a:r>
              <a:rPr lang="en-US" altLang="ko-KR" dirty="0"/>
              <a:t>, </a:t>
            </a:r>
            <a:r>
              <a:rPr lang="ko-KR" altLang="en-US" dirty="0"/>
              <a:t>방화벽 </a:t>
            </a:r>
            <a:r>
              <a:rPr lang="en-US" altLang="ko-KR" dirty="0"/>
              <a:t>http, https </a:t>
            </a:r>
            <a:r>
              <a:rPr lang="ko-KR" altLang="en-US" dirty="0"/>
              <a:t>키기 </a:t>
            </a:r>
            <a:r>
              <a:rPr lang="en-US" altLang="ko-KR" dirty="0"/>
              <a:t>(</a:t>
            </a:r>
            <a:r>
              <a:rPr lang="ko-KR" altLang="en-US" dirty="0"/>
              <a:t>혹은 방화벽 자체를 끄기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5E1E72-4724-40B5-8C5C-ED93A6427EE2}"/>
              </a:ext>
            </a:extLst>
          </p:cNvPr>
          <p:cNvSpPr txBox="1"/>
          <p:nvPr/>
        </p:nvSpPr>
        <p:spPr>
          <a:xfrm>
            <a:off x="838200" y="3168016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chmod</a:t>
            </a:r>
            <a:r>
              <a:rPr lang="ko-KR" altLang="en-US" dirty="0"/>
              <a:t>로 권한 </a:t>
            </a:r>
            <a:r>
              <a:rPr lang="en-US" altLang="ko-KR" dirty="0"/>
              <a:t>707</a:t>
            </a:r>
            <a:r>
              <a:rPr lang="ko-KR" altLang="en-US" dirty="0"/>
              <a:t>로 주기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7798DD-D3F9-4859-A7A1-EDB406276F77}"/>
              </a:ext>
            </a:extLst>
          </p:cNvPr>
          <p:cNvSpPr txBox="1"/>
          <p:nvPr/>
        </p:nvSpPr>
        <p:spPr>
          <a:xfrm>
            <a:off x="838200" y="3906680"/>
            <a:ext cx="523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주소창에 </a:t>
            </a:r>
            <a:r>
              <a:rPr lang="en-US" altLang="ko-KR" dirty="0"/>
              <a:t>192.168.111.100/</a:t>
            </a:r>
            <a:r>
              <a:rPr lang="en-US" altLang="ko-KR" dirty="0" err="1"/>
              <a:t>owncloud</a:t>
            </a:r>
            <a:r>
              <a:rPr lang="en-US" altLang="ko-KR" dirty="0"/>
              <a:t> </a:t>
            </a:r>
            <a:r>
              <a:rPr lang="ko-KR" altLang="en-US" dirty="0"/>
              <a:t>들어간다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6C461D-0338-4B37-A156-A3345C983019}"/>
              </a:ext>
            </a:extLst>
          </p:cNvPr>
          <p:cNvSpPr/>
          <p:nvPr/>
        </p:nvSpPr>
        <p:spPr>
          <a:xfrm>
            <a:off x="6530370" y="938808"/>
            <a:ext cx="4957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웹서비스하는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php, httpd, </a:t>
            </a:r>
            <a:r>
              <a:rPr lang="en-US" altLang="ko-KR" b="1" dirty="0" err="1">
                <a:solidFill>
                  <a:srgbClr val="FF0000"/>
                </a:solidFill>
              </a:rPr>
              <a:t>mariadb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깔아야됨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AEFD9E-3EE2-4845-BC7A-F851551E0F8E}"/>
              </a:ext>
            </a:extLst>
          </p:cNvPr>
          <p:cNvSpPr txBox="1"/>
          <p:nvPr/>
        </p:nvSpPr>
        <p:spPr>
          <a:xfrm>
            <a:off x="838200" y="4284824"/>
            <a:ext cx="423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관리자 계정 </a:t>
            </a:r>
            <a:r>
              <a:rPr lang="ko-KR" altLang="en-US" dirty="0" err="1"/>
              <a:t>만들어주기</a:t>
            </a:r>
            <a:r>
              <a:rPr lang="ko-KR" altLang="en-US" dirty="0"/>
              <a:t> </a:t>
            </a:r>
            <a:r>
              <a:rPr lang="en-US" altLang="ko-KR" dirty="0"/>
              <a:t>admin 1234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0FFE80-DE1E-4FB4-8D5C-E8E379744170}"/>
              </a:ext>
            </a:extLst>
          </p:cNvPr>
          <p:cNvSpPr txBox="1"/>
          <p:nvPr/>
        </p:nvSpPr>
        <p:spPr>
          <a:xfrm>
            <a:off x="838200" y="4662968"/>
            <a:ext cx="512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admin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설정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기타 등등 설정 할 수 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DEDFFD7-0D43-4E55-9861-FF20F4A970A2}"/>
              </a:ext>
            </a:extLst>
          </p:cNvPr>
          <p:cNvCxnSpPr>
            <a:stCxn id="10" idx="3"/>
          </p:cNvCxnSpPr>
          <p:nvPr/>
        </p:nvCxnSpPr>
        <p:spPr>
          <a:xfrm>
            <a:off x="5076861" y="4469490"/>
            <a:ext cx="288603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92474BD-2E02-496C-9412-0DF380B58E02}"/>
              </a:ext>
            </a:extLst>
          </p:cNvPr>
          <p:cNvSpPr txBox="1"/>
          <p:nvPr/>
        </p:nvSpPr>
        <p:spPr>
          <a:xfrm>
            <a:off x="7962900" y="4293636"/>
            <a:ext cx="20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DB </a:t>
            </a:r>
            <a:r>
              <a:rPr lang="en-US" altLang="ko-KR" b="1" dirty="0" err="1"/>
              <a:t>sqlite</a:t>
            </a:r>
            <a:r>
              <a:rPr lang="en-US" altLang="ko-KR" b="1" dirty="0"/>
              <a:t> </a:t>
            </a:r>
            <a:r>
              <a:rPr lang="ko-KR" altLang="en-US" b="1" dirty="0"/>
              <a:t>사용 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40F7B0-429C-4CF1-BE85-D6E5E6B118B5}"/>
              </a:ext>
            </a:extLst>
          </p:cNvPr>
          <p:cNvSpPr txBox="1"/>
          <p:nvPr/>
        </p:nvSpPr>
        <p:spPr>
          <a:xfrm>
            <a:off x="838200" y="5032300"/>
            <a:ext cx="6739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admin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사용자 </a:t>
            </a:r>
            <a:r>
              <a:rPr lang="en-US" altLang="ko-KR" dirty="0">
                <a:sym typeface="Wingdings" panose="05000000000000000000" pitchFamily="2" charset="2"/>
              </a:rPr>
              <a:t> user </a:t>
            </a:r>
            <a:r>
              <a:rPr lang="ko-KR" altLang="en-US" dirty="0">
                <a:sym typeface="Wingdings" panose="05000000000000000000" pitchFamily="2" charset="2"/>
              </a:rPr>
              <a:t>그룹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만들기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사용자 만들어짐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비밀번호는 사용자에 비밀번호 있는데 확인하고 </a:t>
            </a:r>
            <a:r>
              <a:rPr lang="ko-KR" altLang="en-US" dirty="0" err="1">
                <a:sym typeface="Wingdings" panose="05000000000000000000" pitchFamily="2" charset="2"/>
              </a:rPr>
              <a:t>엔터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7DD69E-4CD8-4163-9B8E-983422F0434A}"/>
              </a:ext>
            </a:extLst>
          </p:cNvPr>
          <p:cNvSpPr txBox="1"/>
          <p:nvPr/>
        </p:nvSpPr>
        <p:spPr>
          <a:xfrm>
            <a:off x="5467544" y="6103858"/>
            <a:ext cx="6460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</a:t>
            </a:r>
            <a:r>
              <a:rPr lang="ko-KR" altLang="en-US" dirty="0"/>
              <a:t>클라이언트용 다운로드 해서 설정하면 폴더가 만들어진다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C97995-4714-4201-8557-E485675CAA43}"/>
              </a:ext>
            </a:extLst>
          </p:cNvPr>
          <p:cNvSpPr txBox="1"/>
          <p:nvPr/>
        </p:nvSpPr>
        <p:spPr>
          <a:xfrm>
            <a:off x="5467544" y="6436752"/>
            <a:ext cx="286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</a:t>
            </a:r>
            <a:r>
              <a:rPr lang="en-US" altLang="ko-KR" dirty="0" err="1"/>
              <a:t>onedrive</a:t>
            </a:r>
            <a:r>
              <a:rPr lang="en-US" altLang="ko-KR" dirty="0"/>
              <a:t> </a:t>
            </a:r>
            <a:r>
              <a:rPr lang="ko-KR" altLang="en-US" dirty="0"/>
              <a:t>같은 것이다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EBB898-20AC-4E9F-8EF7-021EC97FCF53}"/>
              </a:ext>
            </a:extLst>
          </p:cNvPr>
          <p:cNvSpPr txBox="1"/>
          <p:nvPr/>
        </p:nvSpPr>
        <p:spPr>
          <a:xfrm>
            <a:off x="5467544" y="577096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Windows </a:t>
            </a:r>
            <a:r>
              <a:rPr lang="ko-KR" altLang="en-US" b="1" dirty="0"/>
              <a:t>용</a:t>
            </a:r>
          </a:p>
        </p:txBody>
      </p:sp>
    </p:spTree>
    <p:extLst>
      <p:ext uri="{BB962C8B-B14F-4D97-AF65-F5344CB8AC3E}">
        <p14:creationId xmlns:p14="http://schemas.microsoft.com/office/powerpoint/2010/main" val="422129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1E034-D670-4EF2-97C3-8DD05C424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클라우드</a:t>
            </a:r>
            <a:r>
              <a:rPr lang="en-US" altLang="ko-KR" dirty="0"/>
              <a:t> </a:t>
            </a:r>
            <a:r>
              <a:rPr lang="ko-KR" altLang="en-US" dirty="0"/>
              <a:t>서비스 구축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326CE-53FF-4083-95EB-08E7F073C3CF}"/>
              </a:ext>
            </a:extLst>
          </p:cNvPr>
          <p:cNvSpPr txBox="1"/>
          <p:nvPr/>
        </p:nvSpPr>
        <p:spPr>
          <a:xfrm>
            <a:off x="838200" y="1506022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Linux </a:t>
            </a:r>
            <a:r>
              <a:rPr lang="ko-KR" altLang="en-US" b="1" dirty="0"/>
              <a:t>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0260B2-F7F8-4804-99A6-D56432D289CA}"/>
              </a:ext>
            </a:extLst>
          </p:cNvPr>
          <p:cNvSpPr txBox="1"/>
          <p:nvPr/>
        </p:nvSpPr>
        <p:spPr>
          <a:xfrm>
            <a:off x="838200" y="1807608"/>
            <a:ext cx="3261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qtwebkit</a:t>
            </a:r>
            <a:r>
              <a:rPr lang="en-US" altLang="ko-KR" dirty="0"/>
              <a:t> </a:t>
            </a:r>
            <a:r>
              <a:rPr lang="ko-KR" altLang="en-US"/>
              <a:t>을 다운로드 및 설치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FB025D-D2B7-4B17-9B40-B7D8A8F83F9F}"/>
              </a:ext>
            </a:extLst>
          </p:cNvPr>
          <p:cNvSpPr txBox="1"/>
          <p:nvPr/>
        </p:nvSpPr>
        <p:spPr>
          <a:xfrm>
            <a:off x="838200" y="2176940"/>
            <a:ext cx="329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그러고 </a:t>
            </a:r>
            <a:r>
              <a:rPr lang="ko-KR" altLang="en-US" dirty="0" err="1"/>
              <a:t>사이트가서</a:t>
            </a:r>
            <a:r>
              <a:rPr lang="ko-KR" altLang="en-US" dirty="0"/>
              <a:t> </a:t>
            </a:r>
            <a:r>
              <a:rPr lang="en-US" altLang="ko-KR" dirty="0"/>
              <a:t>client </a:t>
            </a:r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2926618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177</Words>
  <Application>Microsoft Office PowerPoint</Application>
  <PresentationFormat>와이드스크린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Linux</vt:lpstr>
      <vt:lpstr>클라우드 서비스 구축</vt:lpstr>
      <vt:lpstr>클라우드 서비스 구축</vt:lpstr>
      <vt:lpstr>클라우드 서비스 구축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이 창우</dc:creator>
  <cp:lastModifiedBy>이 창우</cp:lastModifiedBy>
  <cp:revision>40</cp:revision>
  <dcterms:created xsi:type="dcterms:W3CDTF">2020-02-29T01:05:18Z</dcterms:created>
  <dcterms:modified xsi:type="dcterms:W3CDTF">2020-02-29T01:47:18Z</dcterms:modified>
</cp:coreProperties>
</file>