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47B7D-2A84-47FB-9791-3026F18B4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E0B80-7D27-4176-B958-65D2A08B6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C3D18-DEA6-4960-B5C6-C428B676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A2EF5-A94B-42BC-A40C-409274B5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2FDEC-BA5A-40DA-90AC-73F435E7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6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B0227-E5CD-4541-87F8-71166E66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97639-4E77-47D4-9253-B7A874C5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21E7E-D652-49FF-9D58-422CC134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F5378-1AF1-4E52-9A1B-B11ED14D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89F5C-CAC3-42D7-9003-FA4EC04E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4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0B34C4-1A2F-4FA0-925A-C75B60B13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0D5D7-11F4-4BD8-9C81-4CF9027A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F60C4-0016-4457-AF42-A6038E59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17973-9B47-4C4D-9951-A8B51596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CBA0E-4B16-4868-B182-7AC233D6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5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B3813-3A2A-4ABD-9F33-8A584F18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60042-8A15-41C5-8FD0-E40A1FFF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746DF-DAAF-48E4-8328-644F43F6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282FD-CB66-49D9-9CC9-C9D53DEB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BECDB-1187-43E9-BE39-FF119E5B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61D1B-9665-4C35-B763-6D7E45B3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0B717-9A50-4E63-965D-3C86F768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57A3C-CF9B-405F-8472-92DF17FF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DA7AF-681F-485D-BD4E-BE81DEE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E5C81-5A8E-4DD5-9681-EE4137C0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423E-B6F1-432A-89AA-AE084D64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833EA-308A-4A36-A650-59611F488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AC97D-B0D2-438C-ABB4-96CEA14A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EA9CD-7D15-4BB7-BF84-41E0D8C0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BBB42-8B2E-4D1F-BCCC-1D1DFFA5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7EB53-9B96-45D5-B1B7-5742D4D0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48CA-E514-49AE-9B65-B2A04666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2950F-8BB8-4995-BDC3-1750D74A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AEF69F-2ED2-461B-B71F-B49143A9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1ADA46-E103-4B91-BC43-A8810DF3F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F2E2CA-A430-4ACE-A363-BBBC9008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7F62A-5617-435D-A77C-CAF29638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09B3B-9C0C-4FBF-AF93-31229763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B4585-62F3-4144-ADB1-C7761F98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EB5A-3B7F-4410-93DC-BFF82AED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23E28F-68AA-4CC4-8486-6880CD5E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B8AB23-F8F2-42CC-8027-84829AE6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3274D-6B27-4156-9A8F-B541961D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99592D-9EBA-4A6A-B038-2B1F4A8A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CAFB3-441D-40F9-A4E0-7E73811B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703E1-B886-4A7D-BC4A-E2442698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7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F8EEE-83D4-42B3-8701-6594AE72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E878F-1C25-4F05-93DD-02385799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85D53-08FD-4FC4-8350-39AA80C59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B075B-8541-4D0D-B957-B9010493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F14C9-723E-4F64-8CDE-ADF3ABC4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4F5A3-C64B-4325-ABDD-F7D846C1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2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7B9DB-CE48-4E81-BEF9-26B77180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75A9D7-0D4E-4B46-ADB1-29CE1A52D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689AA-D4D9-4265-8F0D-E090B2774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8A55C-0A95-436D-8E25-F0D8471F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3CAF8-84D6-40D6-A17D-1E5F407B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F5CA6-20C9-492C-84EC-55ACFC40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E1B227-CAC7-4145-86CB-6B1A0C00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15651-37A9-4CF3-A9B7-3B8143B0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A257C-E220-47DA-9E5D-E609B8BCC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A54F-C295-4B2D-A47E-7EE6C3E9C9B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CDD01-5240-435E-A903-A957A02D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E1A23-3AAF-4B3C-AA00-135C11E64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FF2D-1562-4247-9EEA-7AAFEE6F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0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B919-EA62-4F85-963A-C720FEDDF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58F7E-A126-45D3-8C01-046941BCF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4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06F0D5-03BB-4632-A1C6-9CD1D2FB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47996"/>
            <a:ext cx="9652000" cy="39349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67CEAD-8AB6-4F40-85EC-371454A5380C}"/>
              </a:ext>
            </a:extLst>
          </p:cNvPr>
          <p:cNvSpPr/>
          <p:nvPr/>
        </p:nvSpPr>
        <p:spPr>
          <a:xfrm>
            <a:off x="1270000" y="1947996"/>
            <a:ext cx="6028267" cy="2183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7FFC1A-0F00-4A88-AE7B-2E28CFBE5A9F}"/>
              </a:ext>
            </a:extLst>
          </p:cNvPr>
          <p:cNvSpPr/>
          <p:nvPr/>
        </p:nvSpPr>
        <p:spPr>
          <a:xfrm>
            <a:off x="1032933" y="1456929"/>
            <a:ext cx="762000" cy="55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93D0F9-F32C-42AC-A56C-E6EB4CBF4F7E}"/>
              </a:ext>
            </a:extLst>
          </p:cNvPr>
          <p:cNvSpPr/>
          <p:nvPr/>
        </p:nvSpPr>
        <p:spPr>
          <a:xfrm>
            <a:off x="7924800" y="4115463"/>
            <a:ext cx="2912533" cy="1675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E8977-8E69-4B9A-A436-0602F2101AD3}"/>
              </a:ext>
            </a:extLst>
          </p:cNvPr>
          <p:cNvSpPr/>
          <p:nvPr/>
        </p:nvSpPr>
        <p:spPr>
          <a:xfrm>
            <a:off x="7543800" y="3744023"/>
            <a:ext cx="762000" cy="55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2992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2D436-EDBF-408E-9346-52D8188C4110}"/>
              </a:ext>
            </a:extLst>
          </p:cNvPr>
          <p:cNvSpPr txBox="1"/>
          <p:nvPr/>
        </p:nvSpPr>
        <p:spPr>
          <a:xfrm>
            <a:off x="838200" y="1654176"/>
            <a:ext cx="107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libxml2-devel </a:t>
            </a:r>
            <a:r>
              <a:rPr lang="en-US" altLang="ko-KR" dirty="0" err="1"/>
              <a:t>openssl-devel</a:t>
            </a:r>
            <a:r>
              <a:rPr lang="en-US" altLang="ko-KR" dirty="0"/>
              <a:t> </a:t>
            </a:r>
            <a:r>
              <a:rPr lang="en-US" altLang="ko-KR" dirty="0" err="1"/>
              <a:t>libjpeg-devel</a:t>
            </a:r>
            <a:r>
              <a:rPr lang="en-US" altLang="ko-KR" dirty="0"/>
              <a:t> </a:t>
            </a:r>
            <a:r>
              <a:rPr lang="en-US" altLang="ko-KR" dirty="0" err="1"/>
              <a:t>libpng-devel</a:t>
            </a:r>
            <a:r>
              <a:rPr lang="en-US" altLang="ko-KR" dirty="0">
                <a:sym typeface="Wingdings" panose="05000000000000000000" pitchFamily="2" charset="2"/>
              </a:rPr>
              <a:t> php</a:t>
            </a:r>
            <a:r>
              <a:rPr lang="ko-KR" altLang="en-US" dirty="0">
                <a:sym typeface="Wingdings" panose="05000000000000000000" pitchFamily="2" charset="2"/>
              </a:rPr>
              <a:t> 설치 위한 패키지 설치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915EA-A438-4E45-B77F-591EA92745D8}"/>
              </a:ext>
            </a:extLst>
          </p:cNvPr>
          <p:cNvSpPr txBox="1"/>
          <p:nvPr/>
        </p:nvSpPr>
        <p:spPr>
          <a:xfrm>
            <a:off x="838200" y="202350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tar </a:t>
            </a:r>
            <a:r>
              <a:rPr lang="en-US" altLang="ko-KR" dirty="0" err="1"/>
              <a:t>xfj</a:t>
            </a:r>
            <a:r>
              <a:rPr lang="en-US" altLang="ko-KR" dirty="0"/>
              <a:t> php-*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B7E8B-5A47-4E15-B160-6B7675481022}"/>
              </a:ext>
            </a:extLst>
          </p:cNvPr>
          <p:cNvSpPr txBox="1"/>
          <p:nvPr/>
        </p:nvSpPr>
        <p:spPr>
          <a:xfrm>
            <a:off x="838200" y="239284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cd php-5.6.4/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7379B-C7F4-4C51-858B-670B3CC10540}"/>
              </a:ext>
            </a:extLst>
          </p:cNvPr>
          <p:cNvSpPr txBox="1"/>
          <p:nvPr/>
        </p:nvSpPr>
        <p:spPr>
          <a:xfrm>
            <a:off x="144851" y="2820917"/>
            <a:ext cx="121074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 ./configure --with-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=/web/</a:t>
            </a:r>
            <a:r>
              <a:rPr lang="en-US" altLang="ko-KR" sz="1600" dirty="0" err="1"/>
              <a:t>mariadb</a:t>
            </a:r>
            <a:r>
              <a:rPr lang="en-US" altLang="ko-KR" sz="1600" dirty="0"/>
              <a:t> --with-apxs2=/web/httpd2/bin/</a:t>
            </a:r>
            <a:r>
              <a:rPr lang="en-US" altLang="ko-KR" sz="1600" dirty="0" err="1"/>
              <a:t>apxs</a:t>
            </a:r>
            <a:r>
              <a:rPr lang="en-US" altLang="ko-KR" sz="1600" dirty="0"/>
              <a:t> --with-</a:t>
            </a:r>
            <a:r>
              <a:rPr lang="en-US" altLang="ko-KR" sz="1600" dirty="0" err="1"/>
              <a:t>mysqli</a:t>
            </a:r>
            <a:r>
              <a:rPr lang="en-US" altLang="ko-KR" sz="1600" dirty="0"/>
              <a:t>=/web/</a:t>
            </a:r>
            <a:r>
              <a:rPr lang="en-US" altLang="ko-KR" sz="1600" dirty="0" err="1"/>
              <a:t>mariadb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mysql_config</a:t>
            </a:r>
            <a:endParaRPr lang="en-US" altLang="ko-KR" sz="1600" dirty="0"/>
          </a:p>
          <a:p>
            <a:r>
              <a:rPr lang="en-US" altLang="ko-KR" sz="1600" dirty="0"/>
              <a:t>--with-</a:t>
            </a:r>
            <a:r>
              <a:rPr lang="en-US" altLang="ko-KR" sz="1600" dirty="0" err="1"/>
              <a:t>imap</a:t>
            </a:r>
            <a:r>
              <a:rPr lang="en-US" altLang="ko-KR" sz="1600" dirty="0"/>
              <a:t>-</a:t>
            </a:r>
            <a:r>
              <a:rPr lang="en-US" altLang="ko-KR" sz="1600" dirty="0" err="1"/>
              <a:t>ssl</a:t>
            </a:r>
            <a:r>
              <a:rPr lang="en-US" altLang="ko-KR" sz="1600" dirty="0"/>
              <a:t> --disable-debug --with-</a:t>
            </a:r>
            <a:r>
              <a:rPr lang="en-US" altLang="ko-KR" sz="1600" dirty="0" err="1"/>
              <a:t>iconv</a:t>
            </a:r>
            <a:r>
              <a:rPr lang="en-US" altLang="ko-KR" sz="1600" dirty="0"/>
              <a:t> --with-</a:t>
            </a:r>
            <a:r>
              <a:rPr lang="en-US" altLang="ko-KR" sz="1600" dirty="0" err="1"/>
              <a:t>gd</a:t>
            </a:r>
            <a:r>
              <a:rPr lang="en-US" altLang="ko-KR" sz="1600" dirty="0"/>
              <a:t> --with-jpeg-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 --with-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 --with-</a:t>
            </a:r>
            <a:r>
              <a:rPr lang="en-US" altLang="ko-KR" sz="1600" dirty="0" err="1"/>
              <a:t>libxml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 --with-</a:t>
            </a:r>
            <a:r>
              <a:rPr lang="en-US" altLang="ko-KR" sz="1600" dirty="0" err="1"/>
              <a:t>openssl</a:t>
            </a:r>
            <a:r>
              <a:rPr lang="en-US" altLang="ko-KR" sz="1600" dirty="0"/>
              <a:t>; </a:t>
            </a:r>
          </a:p>
          <a:p>
            <a:r>
              <a:rPr lang="en-US" altLang="ko-KR" sz="1600" dirty="0"/>
              <a:t>make;</a:t>
            </a:r>
            <a:r>
              <a:rPr lang="ko-KR" altLang="en-US" sz="1600" dirty="0"/>
              <a:t> </a:t>
            </a:r>
            <a:r>
              <a:rPr lang="en-US" altLang="ko-KR" sz="1600" dirty="0"/>
              <a:t>make</a:t>
            </a:r>
            <a:r>
              <a:rPr lang="ko-KR" altLang="en-US" sz="1600" dirty="0"/>
              <a:t> </a:t>
            </a:r>
            <a:r>
              <a:rPr lang="en-US" altLang="ko-KR" sz="1600" dirty="0"/>
              <a:t>install;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컴파일 옵션 전부 다 </a:t>
            </a:r>
            <a:r>
              <a:rPr lang="en-US" altLang="ko-KR" sz="1600" dirty="0">
                <a:sym typeface="Wingdings" panose="05000000000000000000" pitchFamily="2" charset="2"/>
              </a:rPr>
              <a:t>… </a:t>
            </a:r>
            <a:r>
              <a:rPr lang="ko-KR" altLang="en-US" sz="1600" dirty="0">
                <a:sym typeface="Wingdings" panose="05000000000000000000" pitchFamily="2" charset="2"/>
              </a:rPr>
              <a:t>쓰고 설치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꽤 오래 걸림</a:t>
            </a:r>
            <a:r>
              <a:rPr lang="en-US" altLang="ko-KR" sz="1600" dirty="0">
                <a:sym typeface="Wingdings" panose="05000000000000000000" pitchFamily="2" charset="2"/>
              </a:rPr>
              <a:t>…)  </a:t>
            </a:r>
            <a:r>
              <a:rPr lang="ko-KR" altLang="en-US" sz="1600" dirty="0">
                <a:sym typeface="Wingdings" panose="05000000000000000000" pitchFamily="2" charset="2"/>
              </a:rPr>
              <a:t>만약 컴파일 문제가 생기면 </a:t>
            </a:r>
            <a:r>
              <a:rPr lang="en-US" altLang="ko-KR" sz="1600" dirty="0">
                <a:sym typeface="Wingdings" panose="05000000000000000000" pitchFamily="2" charset="2"/>
              </a:rPr>
              <a:t>--with-apxs2 </a:t>
            </a:r>
            <a:r>
              <a:rPr lang="ko-KR" altLang="en-US" sz="1600" dirty="0">
                <a:sym typeface="Wingdings" panose="05000000000000000000" pitchFamily="2" charset="2"/>
              </a:rPr>
              <a:t>옵션을 삭제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B7DAF-1757-4EB8-A33F-F6D8AB8BA12F}"/>
              </a:ext>
            </a:extLst>
          </p:cNvPr>
          <p:cNvSpPr txBox="1"/>
          <p:nvPr/>
        </p:nvSpPr>
        <p:spPr>
          <a:xfrm>
            <a:off x="838200" y="3892401"/>
            <a:ext cx="876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ls</a:t>
            </a:r>
            <a:r>
              <a:rPr lang="ko-KR" altLang="en-US" dirty="0"/>
              <a:t> </a:t>
            </a:r>
            <a:r>
              <a:rPr lang="en-US" altLang="ko-KR" dirty="0"/>
              <a:t>–l</a:t>
            </a:r>
            <a:r>
              <a:rPr lang="ko-KR" altLang="en-US" dirty="0"/>
              <a:t> </a:t>
            </a:r>
            <a:r>
              <a:rPr lang="en-US" altLang="ko-KR" dirty="0"/>
              <a:t>/web/httpd2/modules/libphp5.so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 파일이 컴파일 된 파일 중요한 파일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0A86E-CD6F-4368-8BF1-0893789D00B8}"/>
              </a:ext>
            </a:extLst>
          </p:cNvPr>
          <p:cNvSpPr txBox="1"/>
          <p:nvPr/>
        </p:nvSpPr>
        <p:spPr>
          <a:xfrm>
            <a:off x="838200" y="4261733"/>
            <a:ext cx="505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vi /web/httpd2/conf/</a:t>
            </a:r>
            <a:r>
              <a:rPr lang="en-US" altLang="ko-KR" dirty="0" err="1"/>
              <a:t>httpd.conf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편집하기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0A0339-CE14-41FD-95E7-66CAF88AD415}"/>
              </a:ext>
            </a:extLst>
          </p:cNvPr>
          <p:cNvSpPr txBox="1"/>
          <p:nvPr/>
        </p:nvSpPr>
        <p:spPr>
          <a:xfrm>
            <a:off x="838200" y="4627696"/>
            <a:ext cx="90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:147 </a:t>
            </a:r>
            <a:r>
              <a:rPr lang="ko-KR" altLang="en-US" dirty="0"/>
              <a:t>번 행으로 가서 </a:t>
            </a:r>
            <a:r>
              <a:rPr lang="en-US" altLang="ko-KR" dirty="0"/>
              <a:t>modules/libphp5.so </a:t>
            </a:r>
            <a:r>
              <a:rPr lang="ko-KR" altLang="en-US" dirty="0"/>
              <a:t>있는지 확인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주석 되어있으면 주석 삭제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FAC22-F718-4154-B5E8-FD1390533FE7}"/>
              </a:ext>
            </a:extLst>
          </p:cNvPr>
          <p:cNvSpPr txBox="1"/>
          <p:nvPr/>
        </p:nvSpPr>
        <p:spPr>
          <a:xfrm>
            <a:off x="313454" y="4963885"/>
            <a:ext cx="1156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:376 </a:t>
            </a:r>
            <a:r>
              <a:rPr lang="ko-KR" altLang="en-US" dirty="0"/>
              <a:t>번 행으로 가서 </a:t>
            </a:r>
            <a:r>
              <a:rPr lang="en-US" altLang="ko-KR" dirty="0" err="1"/>
              <a:t>AddType</a:t>
            </a:r>
            <a:r>
              <a:rPr lang="en-US" altLang="ko-KR" dirty="0"/>
              <a:t> application/x-httpd-php .php .php3 .php4 .php5 .htm .html .</a:t>
            </a:r>
            <a:r>
              <a:rPr lang="en-US" altLang="ko-KR" dirty="0" err="1"/>
              <a:t>inc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타입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4BE99-9FD2-44CB-BDD4-24B658F8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8" y="5334209"/>
            <a:ext cx="6964631" cy="7285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C13120-4D14-4791-865A-73F6C5C7A9B0}"/>
              </a:ext>
            </a:extLst>
          </p:cNvPr>
          <p:cNvSpPr txBox="1"/>
          <p:nvPr/>
        </p:nvSpPr>
        <p:spPr>
          <a:xfrm>
            <a:off x="838200" y="606277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저장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625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2D436-EDBF-408E-9346-52D8188C4110}"/>
              </a:ext>
            </a:extLst>
          </p:cNvPr>
          <p:cNvSpPr txBox="1"/>
          <p:nvPr/>
        </p:nvSpPr>
        <p:spPr>
          <a:xfrm>
            <a:off x="838200" y="1654176"/>
            <a:ext cx="95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cp php.ini-production /</a:t>
            </a:r>
            <a:r>
              <a:rPr lang="en-US" altLang="ko-KR" dirty="0" err="1"/>
              <a:t>etc</a:t>
            </a:r>
            <a:r>
              <a:rPr lang="en-US" altLang="ko-KR" dirty="0"/>
              <a:t>/php.ini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복사하기 </a:t>
            </a:r>
            <a:r>
              <a:rPr lang="en-US" altLang="ko-KR" dirty="0">
                <a:sym typeface="Wingdings" panose="05000000000000000000" pitchFamily="2" charset="2"/>
              </a:rPr>
              <a:t>(php</a:t>
            </a:r>
            <a:r>
              <a:rPr lang="ko-KR" altLang="en-US" dirty="0">
                <a:sym typeface="Wingdings" panose="05000000000000000000" pitchFamily="2" charset="2"/>
              </a:rPr>
              <a:t>의 설정파일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내 위치는 </a:t>
            </a:r>
            <a:r>
              <a:rPr lang="en-US" altLang="ko-KR" dirty="0">
                <a:sym typeface="Wingdings" panose="05000000000000000000" pitchFamily="2" charset="2"/>
              </a:rPr>
              <a:t>php-5.6.4)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1590D-3F56-4EDF-AEFD-6CF0E7521288}"/>
              </a:ext>
            </a:extLst>
          </p:cNvPr>
          <p:cNvSpPr txBox="1"/>
          <p:nvPr/>
        </p:nvSpPr>
        <p:spPr>
          <a:xfrm>
            <a:off x="838200" y="2023508"/>
            <a:ext cx="284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en-US" altLang="ko-KR" dirty="0" err="1"/>
              <a:t>systemctl</a:t>
            </a:r>
            <a:r>
              <a:rPr lang="en-US" altLang="ko-KR" dirty="0"/>
              <a:t> stop httpd2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B6D84-1091-496B-9397-A47C16914D46}"/>
              </a:ext>
            </a:extLst>
          </p:cNvPr>
          <p:cNvSpPr txBox="1"/>
          <p:nvPr/>
        </p:nvSpPr>
        <p:spPr>
          <a:xfrm>
            <a:off x="838200" y="2392840"/>
            <a:ext cx="28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en-US" altLang="ko-KR" dirty="0" err="1"/>
              <a:t>systemctl</a:t>
            </a:r>
            <a:r>
              <a:rPr lang="en-US" altLang="ko-KR" dirty="0"/>
              <a:t> start httpd2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45C9B-1E92-48F2-B6CA-882819BDFAD5}"/>
              </a:ext>
            </a:extLst>
          </p:cNvPr>
          <p:cNvSpPr txBox="1"/>
          <p:nvPr/>
        </p:nvSpPr>
        <p:spPr>
          <a:xfrm>
            <a:off x="838200" y="2761565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방화벽에서 영구적 </a:t>
            </a:r>
            <a:r>
              <a:rPr lang="en-US" altLang="ko-KR" dirty="0"/>
              <a:t>http </a:t>
            </a:r>
            <a:r>
              <a:rPr lang="ko-KR" altLang="en-US" dirty="0"/>
              <a:t>열어주고 </a:t>
            </a:r>
            <a:r>
              <a:rPr lang="ko-KR" altLang="en-US" dirty="0" err="1"/>
              <a:t>다시불러오기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97ED9-AA83-4F8C-A1F1-03B4B0970C61}"/>
              </a:ext>
            </a:extLst>
          </p:cNvPr>
          <p:cNvSpPr txBox="1"/>
          <p:nvPr/>
        </p:nvSpPr>
        <p:spPr>
          <a:xfrm>
            <a:off x="838200" y="3130897"/>
            <a:ext cx="85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cd /web/httpd2/</a:t>
            </a:r>
            <a:r>
              <a:rPr lang="en-US" altLang="ko-KR" dirty="0" err="1"/>
              <a:t>htdocs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sample </a:t>
            </a:r>
            <a:r>
              <a:rPr lang="ko-KR" altLang="en-US" dirty="0">
                <a:sym typeface="Wingdings" panose="05000000000000000000" pitchFamily="2" charset="2"/>
              </a:rPr>
              <a:t>파일 만들기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이 폴더가 웹의 홈 폴더이다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E5AC3-0761-4920-81E3-8A869C5FBEB4}"/>
              </a:ext>
            </a:extLst>
          </p:cNvPr>
          <p:cNvSpPr txBox="1"/>
          <p:nvPr/>
        </p:nvSpPr>
        <p:spPr>
          <a:xfrm>
            <a:off x="838200" y="3499622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vi </a:t>
            </a:r>
            <a:r>
              <a:rPr lang="en-US" altLang="ko-KR" dirty="0" err="1"/>
              <a:t>phpinfo.php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샘플 만들기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A7C90-BAE1-4ADB-9222-A6ECC3EA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4150"/>
            <a:ext cx="2899250" cy="36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0D91D0-C322-46E6-93B9-C76031F6A0A2}"/>
              </a:ext>
            </a:extLst>
          </p:cNvPr>
          <p:cNvSpPr txBox="1"/>
          <p:nvPr/>
        </p:nvSpPr>
        <p:spPr>
          <a:xfrm>
            <a:off x="838200" y="4222875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웹 브라우저 들어가서 확인하기</a:t>
            </a:r>
            <a:endParaRPr lang="en-US" altLang="ko-KR" dirty="0"/>
          </a:p>
          <a:p>
            <a:r>
              <a:rPr lang="en-US" altLang="ko-KR" dirty="0"/>
              <a:t>192.168.111.100/</a:t>
            </a:r>
            <a:r>
              <a:rPr lang="en-US" altLang="ko-KR" dirty="0" err="1"/>
              <a:t>phpinfo.php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8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06F0D5-03BB-4632-A1C6-9CD1D2FB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47996"/>
            <a:ext cx="9652000" cy="39349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67CEAD-8AB6-4F40-85EC-371454A5380C}"/>
              </a:ext>
            </a:extLst>
          </p:cNvPr>
          <p:cNvSpPr/>
          <p:nvPr/>
        </p:nvSpPr>
        <p:spPr>
          <a:xfrm>
            <a:off x="1270000" y="1947996"/>
            <a:ext cx="6028267" cy="2183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7FFC1A-0F00-4A88-AE7B-2E28CFBE5A9F}"/>
              </a:ext>
            </a:extLst>
          </p:cNvPr>
          <p:cNvSpPr/>
          <p:nvPr/>
        </p:nvSpPr>
        <p:spPr>
          <a:xfrm>
            <a:off x="1032933" y="1456929"/>
            <a:ext cx="762000" cy="55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93D0F9-F32C-42AC-A56C-E6EB4CBF4F7E}"/>
              </a:ext>
            </a:extLst>
          </p:cNvPr>
          <p:cNvSpPr/>
          <p:nvPr/>
        </p:nvSpPr>
        <p:spPr>
          <a:xfrm>
            <a:off x="7924800" y="4115463"/>
            <a:ext cx="2912533" cy="1675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E8977-8E69-4B9A-A436-0602F2101AD3}"/>
              </a:ext>
            </a:extLst>
          </p:cNvPr>
          <p:cNvSpPr/>
          <p:nvPr/>
        </p:nvSpPr>
        <p:spPr>
          <a:xfrm>
            <a:off x="7543800" y="3744023"/>
            <a:ext cx="762000" cy="55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121A14-377D-41DD-85E3-8EC099FE4363}"/>
              </a:ext>
            </a:extLst>
          </p:cNvPr>
          <p:cNvSpPr/>
          <p:nvPr/>
        </p:nvSpPr>
        <p:spPr>
          <a:xfrm>
            <a:off x="4385734" y="4115463"/>
            <a:ext cx="3073399" cy="1675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1C9201-8EC2-45B2-9CC4-D699CAFFF76B}"/>
              </a:ext>
            </a:extLst>
          </p:cNvPr>
          <p:cNvSpPr/>
          <p:nvPr/>
        </p:nvSpPr>
        <p:spPr>
          <a:xfrm>
            <a:off x="4004733" y="3744023"/>
            <a:ext cx="804087" cy="55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6729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설정 파일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httpd.conf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77DF4-5CC6-4CE5-86C7-86F8FF37C74E}"/>
              </a:ext>
            </a:extLst>
          </p:cNvPr>
          <p:cNvSpPr txBox="1"/>
          <p:nvPr/>
        </p:nvSpPr>
        <p:spPr>
          <a:xfrm>
            <a:off x="838200" y="1690688"/>
            <a:ext cx="27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Root “/</a:t>
            </a:r>
            <a:r>
              <a:rPr lang="en-US" altLang="ko-KR" dirty="0" err="1"/>
              <a:t>etc</a:t>
            </a:r>
            <a:r>
              <a:rPr lang="en-US" altLang="ko-KR" dirty="0"/>
              <a:t>/httpd”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08D00-2BC9-4D97-8E37-FA2A4725EDE2}"/>
              </a:ext>
            </a:extLst>
          </p:cNvPr>
          <p:cNvSpPr txBox="1"/>
          <p:nvPr/>
        </p:nvSpPr>
        <p:spPr>
          <a:xfrm>
            <a:off x="838200" y="2185821"/>
            <a:ext cx="11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Listen 80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E42B9-FF73-4F8A-A8AE-C9A7428662A8}"/>
              </a:ext>
            </a:extLst>
          </p:cNvPr>
          <p:cNvSpPr txBox="1"/>
          <p:nvPr/>
        </p:nvSpPr>
        <p:spPr>
          <a:xfrm>
            <a:off x="838200" y="2680954"/>
            <a:ext cx="32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Include </a:t>
            </a:r>
            <a:r>
              <a:rPr lang="en-US" altLang="ko-KR" dirty="0" err="1"/>
              <a:t>conf.modules.d</a:t>
            </a:r>
            <a:r>
              <a:rPr lang="en-US" altLang="ko-KR" dirty="0"/>
              <a:t>/*.conf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48553-A265-4C20-A4DE-F3E04309B9E6}"/>
              </a:ext>
            </a:extLst>
          </p:cNvPr>
          <p:cNvSpPr txBox="1"/>
          <p:nvPr/>
        </p:nvSpPr>
        <p:spPr>
          <a:xfrm>
            <a:off x="838200" y="3176087"/>
            <a:ext cx="319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apache / Group apache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EDF79-2814-4225-BC61-56D2ABC7BC6A}"/>
              </a:ext>
            </a:extLst>
          </p:cNvPr>
          <p:cNvSpPr txBox="1"/>
          <p:nvPr/>
        </p:nvSpPr>
        <p:spPr>
          <a:xfrm>
            <a:off x="838200" y="3671220"/>
            <a:ext cx="319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ServerAdmin</a:t>
            </a:r>
            <a:r>
              <a:rPr lang="en-US" altLang="ko-KR" dirty="0"/>
              <a:t> </a:t>
            </a:r>
            <a:r>
              <a:rPr lang="en-US" altLang="ko-KR" dirty="0" err="1"/>
              <a:t>root@localhost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8041F-FC6F-4096-8917-8EF5C187BD89}"/>
              </a:ext>
            </a:extLst>
          </p:cNvPr>
          <p:cNvSpPr txBox="1"/>
          <p:nvPr/>
        </p:nvSpPr>
        <p:spPr>
          <a:xfrm>
            <a:off x="838200" y="4166353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DocumentRoot</a:t>
            </a:r>
            <a:r>
              <a:rPr lang="en-US" altLang="ko-KR" dirty="0"/>
              <a:t> “/var/www/html”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7312D-179A-435F-8F36-6BE6332B95F7}"/>
              </a:ext>
            </a:extLst>
          </p:cNvPr>
          <p:cNvSpPr txBox="1"/>
          <p:nvPr/>
        </p:nvSpPr>
        <p:spPr>
          <a:xfrm>
            <a:off x="838200" y="4661485"/>
            <a:ext cx="34839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&lt;Directory “/var/www/html”&gt;</a:t>
            </a:r>
          </a:p>
          <a:p>
            <a:r>
              <a:rPr lang="en-US" altLang="ko-KR" dirty="0"/>
              <a:t>Option Indexes </a:t>
            </a:r>
            <a:r>
              <a:rPr lang="en-US" altLang="ko-KR" dirty="0" err="1"/>
              <a:t>FollowSymLinks</a:t>
            </a:r>
            <a:endParaRPr lang="en-US" altLang="ko-KR" dirty="0"/>
          </a:p>
          <a:p>
            <a:r>
              <a:rPr lang="en-US" altLang="ko-KR" dirty="0" err="1"/>
              <a:t>AllowOverall</a:t>
            </a:r>
            <a:r>
              <a:rPr lang="en-US" altLang="ko-KR" dirty="0"/>
              <a:t> All</a:t>
            </a:r>
          </a:p>
          <a:p>
            <a:r>
              <a:rPr lang="en-US" altLang="ko-KR" dirty="0"/>
              <a:t>Require all granted</a:t>
            </a:r>
          </a:p>
          <a:p>
            <a:r>
              <a:rPr lang="en-US" altLang="ko-KR" dirty="0"/>
              <a:t>&lt;/Directory&gt;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50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설정 파일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httpd.conf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E4344-5E88-40FB-B85C-62D3028B509F}"/>
              </a:ext>
            </a:extLst>
          </p:cNvPr>
          <p:cNvSpPr txBox="1"/>
          <p:nvPr/>
        </p:nvSpPr>
        <p:spPr>
          <a:xfrm>
            <a:off x="838200" y="1690688"/>
            <a:ext cx="613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system-config-httpd </a:t>
            </a:r>
            <a:r>
              <a:rPr lang="en-US" altLang="ko-KR" b="1" dirty="0">
                <a:sym typeface="Wingdings" panose="05000000000000000000" pitchFamily="2" charset="2"/>
              </a:rPr>
              <a:t> x</a:t>
            </a:r>
            <a:r>
              <a:rPr lang="ko-KR" altLang="en-US" b="1" dirty="0">
                <a:sym typeface="Wingdings" panose="05000000000000000000" pitchFamily="2" charset="2"/>
              </a:rPr>
              <a:t>윈도우로 </a:t>
            </a:r>
            <a:r>
              <a:rPr lang="en-US" altLang="ko-KR" b="1" dirty="0">
                <a:sym typeface="Wingdings" panose="05000000000000000000" pitchFamily="2" charset="2"/>
              </a:rPr>
              <a:t>httpd</a:t>
            </a:r>
            <a:r>
              <a:rPr lang="ko-KR" altLang="en-US" b="1" dirty="0">
                <a:sym typeface="Wingdings" panose="05000000000000000000" pitchFamily="2" charset="2"/>
              </a:rPr>
              <a:t>를 설정하는 것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B732-F815-48B0-A1EF-6E55A241EAA0}"/>
              </a:ext>
            </a:extLst>
          </p:cNvPr>
          <p:cNvSpPr txBox="1"/>
          <p:nvPr/>
        </p:nvSpPr>
        <p:spPr>
          <a:xfrm>
            <a:off x="838200" y="206002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(centOS8</a:t>
            </a:r>
            <a:r>
              <a:rPr lang="ko-KR" altLang="en-US" dirty="0"/>
              <a:t>에는 안된다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06F0D5-03BB-4632-A1C6-9CD1D2FB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47996"/>
            <a:ext cx="9652000" cy="39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0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B027D-3CB1-4725-95B4-589F65B7062D}"/>
              </a:ext>
            </a:extLst>
          </p:cNvPr>
          <p:cNvSpPr txBox="1"/>
          <p:nvPr/>
        </p:nvSpPr>
        <p:spPr>
          <a:xfrm>
            <a:off x="838200" y="1333336"/>
            <a:ext cx="888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gcc-c</a:t>
            </a:r>
            <a:r>
              <a:rPr lang="en-US" altLang="ko-KR" dirty="0"/>
              <a:t>++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컴파일러 설치 </a:t>
            </a:r>
            <a:r>
              <a:rPr lang="en-US" altLang="ko-KR" dirty="0"/>
              <a:t>(</a:t>
            </a:r>
            <a:r>
              <a:rPr lang="ko-KR" altLang="en-US" dirty="0"/>
              <a:t>소스를 다운로드 받아서 설치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24F1E-B71A-4A6E-B311-7AC40E4358EA}"/>
              </a:ext>
            </a:extLst>
          </p:cNvPr>
          <p:cNvSpPr txBox="1"/>
          <p:nvPr/>
        </p:nvSpPr>
        <p:spPr>
          <a:xfrm>
            <a:off x="838200" y="1702668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카페에 가서 실습</a:t>
            </a:r>
            <a:r>
              <a:rPr lang="en-US" altLang="ko-KR" dirty="0"/>
              <a:t>6</a:t>
            </a:r>
            <a:r>
              <a:rPr lang="ko-KR" altLang="en-US" dirty="0"/>
              <a:t>에 있는 것 다운로드하기</a:t>
            </a:r>
            <a:endParaRPr lang="en-US" altLang="ko-KR" dirty="0"/>
          </a:p>
          <a:p>
            <a:r>
              <a:rPr lang="en-US" altLang="ko-KR" dirty="0"/>
              <a:t>(café.naver.com/</a:t>
            </a:r>
            <a:r>
              <a:rPr lang="en-US" altLang="ko-KR" dirty="0" err="1"/>
              <a:t>thisislinux</a:t>
            </a:r>
            <a:r>
              <a:rPr lang="en-US" altLang="ko-KR" dirty="0"/>
              <a:t>/4)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F29B-8D96-4B11-8810-519542394FCD}"/>
              </a:ext>
            </a:extLst>
          </p:cNvPr>
          <p:cNvSpPr txBox="1"/>
          <p:nvPr/>
        </p:nvSpPr>
        <p:spPr>
          <a:xfrm>
            <a:off x="838200" y="2348999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tar</a:t>
            </a:r>
            <a:r>
              <a:rPr lang="ko-KR" altLang="en-US" dirty="0"/>
              <a:t> </a:t>
            </a:r>
            <a:r>
              <a:rPr lang="en-US" altLang="ko-KR" dirty="0" err="1"/>
              <a:t>xfj</a:t>
            </a:r>
            <a:r>
              <a:rPr lang="ko-KR" altLang="en-US" dirty="0"/>
              <a:t> </a:t>
            </a:r>
            <a:r>
              <a:rPr lang="en-US" altLang="ko-KR" dirty="0" err="1"/>
              <a:t>pcre</a:t>
            </a:r>
            <a:r>
              <a:rPr lang="en-US" altLang="ko-KR" dirty="0"/>
              <a:t>*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압축풀기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7BDBB-59AC-4EBA-B3DF-32E74109D68A}"/>
              </a:ext>
            </a:extLst>
          </p:cNvPr>
          <p:cNvSpPr txBox="1"/>
          <p:nvPr/>
        </p:nvSpPr>
        <p:spPr>
          <a:xfrm>
            <a:off x="838200" y="2696132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cd pcre-8.36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1E08B-942C-45F4-95B3-77D39FA7EC01}"/>
              </a:ext>
            </a:extLst>
          </p:cNvPr>
          <p:cNvSpPr txBox="1"/>
          <p:nvPr/>
        </p:nvSpPr>
        <p:spPr>
          <a:xfrm>
            <a:off x="838200" y="3077833"/>
            <a:ext cx="614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./configure; make; make install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컴파일 하는 것이다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A8CD3-7D2E-43F2-9C4B-571284080A4D}"/>
              </a:ext>
            </a:extLst>
          </p:cNvPr>
          <p:cNvSpPr txBox="1"/>
          <p:nvPr/>
        </p:nvSpPr>
        <p:spPr>
          <a:xfrm>
            <a:off x="838200" y="3459534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tar</a:t>
            </a:r>
            <a:r>
              <a:rPr lang="ko-KR" altLang="en-US" dirty="0"/>
              <a:t> </a:t>
            </a:r>
            <a:r>
              <a:rPr lang="en-US" altLang="ko-KR" dirty="0" err="1"/>
              <a:t>xfj</a:t>
            </a:r>
            <a:r>
              <a:rPr lang="ko-KR" altLang="en-US" dirty="0"/>
              <a:t> </a:t>
            </a:r>
            <a:r>
              <a:rPr lang="en-US" altLang="ko-KR" dirty="0"/>
              <a:t>httpd-*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압축 풀기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B14D9-7BBD-4859-90D6-E192E691097F}"/>
              </a:ext>
            </a:extLst>
          </p:cNvPr>
          <p:cNvSpPr txBox="1"/>
          <p:nvPr/>
        </p:nvSpPr>
        <p:spPr>
          <a:xfrm>
            <a:off x="838200" y="3794298"/>
            <a:ext cx="34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tar</a:t>
            </a:r>
            <a:r>
              <a:rPr lang="ko-KR" altLang="en-US" dirty="0"/>
              <a:t> </a:t>
            </a:r>
            <a:r>
              <a:rPr lang="en-US" altLang="ko-KR" dirty="0" err="1"/>
              <a:t>xfj</a:t>
            </a:r>
            <a:r>
              <a:rPr lang="ko-KR" altLang="en-US" dirty="0"/>
              <a:t> </a:t>
            </a:r>
            <a:r>
              <a:rPr lang="en-US" altLang="ko-KR" dirty="0"/>
              <a:t>apr-1.5.1*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압축풀기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8ADD3-EA68-4723-86C7-20039D7AE466}"/>
              </a:ext>
            </a:extLst>
          </p:cNvPr>
          <p:cNvSpPr txBox="1"/>
          <p:nvPr/>
        </p:nvSpPr>
        <p:spPr>
          <a:xfrm>
            <a:off x="838200" y="4163451"/>
            <a:ext cx="339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tar</a:t>
            </a:r>
            <a:r>
              <a:rPr lang="ko-KR" altLang="en-US" dirty="0"/>
              <a:t> </a:t>
            </a:r>
            <a:r>
              <a:rPr lang="en-US" altLang="ko-KR" dirty="0" err="1"/>
              <a:t>xfj</a:t>
            </a:r>
            <a:r>
              <a:rPr lang="ko-KR" altLang="en-US" dirty="0"/>
              <a:t> </a:t>
            </a:r>
            <a:r>
              <a:rPr lang="en-US" altLang="ko-KR" dirty="0" err="1"/>
              <a:t>apr-util</a:t>
            </a:r>
            <a:r>
              <a:rPr lang="en-US" altLang="ko-KR" dirty="0"/>
              <a:t>-*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압축풀기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61375-18E8-42C1-86E4-A3A587999A8B}"/>
              </a:ext>
            </a:extLst>
          </p:cNvPr>
          <p:cNvSpPr txBox="1"/>
          <p:nvPr/>
        </p:nvSpPr>
        <p:spPr>
          <a:xfrm>
            <a:off x="838200" y="4498215"/>
            <a:ext cx="712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mv apr-1.5.1 httpd-2.4.10/</a:t>
            </a:r>
            <a:r>
              <a:rPr lang="en-US" altLang="ko-KR" dirty="0" err="1"/>
              <a:t>srclib</a:t>
            </a:r>
            <a:r>
              <a:rPr lang="en-US" altLang="ko-KR" dirty="0"/>
              <a:t>/</a:t>
            </a:r>
            <a:r>
              <a:rPr lang="en-US" altLang="ko-KR" dirty="0" err="1"/>
              <a:t>apr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이름 바꾸고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위치 이동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673DE-70E2-44AB-BCB3-6156B302B617}"/>
              </a:ext>
            </a:extLst>
          </p:cNvPr>
          <p:cNvSpPr txBox="1"/>
          <p:nvPr/>
        </p:nvSpPr>
        <p:spPr>
          <a:xfrm>
            <a:off x="838200" y="4848517"/>
            <a:ext cx="808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mv apr-util-1.5.4 httpd-2.4.10/</a:t>
            </a:r>
            <a:r>
              <a:rPr lang="en-US" altLang="ko-KR" dirty="0" err="1"/>
              <a:t>srclib</a:t>
            </a:r>
            <a:r>
              <a:rPr lang="en-US" altLang="ko-KR" dirty="0"/>
              <a:t>/</a:t>
            </a:r>
            <a:r>
              <a:rPr lang="en-US" altLang="ko-KR" dirty="0" err="1"/>
              <a:t>apr</a:t>
            </a:r>
            <a:r>
              <a:rPr lang="en-US" altLang="ko-KR" dirty="0"/>
              <a:t> -</a:t>
            </a:r>
            <a:r>
              <a:rPr lang="en-US" altLang="ko-KR" dirty="0" err="1"/>
              <a:t>util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이름 바꾸고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위치 이동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A3EC-E0A0-4FE7-B792-7AF5F1B91513}"/>
              </a:ext>
            </a:extLst>
          </p:cNvPr>
          <p:cNvSpPr txBox="1"/>
          <p:nvPr/>
        </p:nvSpPr>
        <p:spPr>
          <a:xfrm>
            <a:off x="838200" y="5214680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이렇게 옮겨야 컴파일할 때</a:t>
            </a:r>
            <a:r>
              <a:rPr lang="en-US" altLang="ko-KR" dirty="0"/>
              <a:t>, </a:t>
            </a:r>
            <a:r>
              <a:rPr lang="ko-KR" altLang="en-US" dirty="0"/>
              <a:t>같이 컴파일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E1A20-A306-4FEF-8F36-774226DD4638}"/>
              </a:ext>
            </a:extLst>
          </p:cNvPr>
          <p:cNvSpPr txBox="1"/>
          <p:nvPr/>
        </p:nvSpPr>
        <p:spPr>
          <a:xfrm>
            <a:off x="838200" y="5583833"/>
            <a:ext cx="10383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./configure --with-included-</a:t>
            </a:r>
            <a:r>
              <a:rPr lang="en-US" altLang="ko-KR" dirty="0" err="1"/>
              <a:t>apr</a:t>
            </a:r>
            <a:r>
              <a:rPr lang="en-US" altLang="ko-KR" dirty="0"/>
              <a:t> --with-</a:t>
            </a:r>
            <a:r>
              <a:rPr lang="en-US" altLang="ko-KR" dirty="0" err="1"/>
              <a:t>pcre</a:t>
            </a:r>
            <a:r>
              <a:rPr lang="en-US" altLang="ko-KR" dirty="0"/>
              <a:t>=/</a:t>
            </a:r>
            <a:r>
              <a:rPr lang="en-US" altLang="ko-KR" dirty="0" err="1"/>
              <a:t>usr</a:t>
            </a:r>
            <a:r>
              <a:rPr lang="en-US" altLang="ko-KR" dirty="0"/>
              <a:t>/local/bin/</a:t>
            </a:r>
            <a:r>
              <a:rPr lang="en-US" altLang="ko-KR" dirty="0" err="1"/>
              <a:t>pcre</a:t>
            </a:r>
            <a:r>
              <a:rPr lang="en-US" altLang="ko-KR" dirty="0"/>
              <a:t>-config --prefix=/web/httpd2/;</a:t>
            </a:r>
          </a:p>
          <a:p>
            <a:r>
              <a:rPr lang="en-US" altLang="ko-KR" dirty="0"/>
              <a:t>make; make install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아파치 컴파일하기 </a:t>
            </a:r>
            <a:r>
              <a:rPr lang="en-US" altLang="ko-KR" dirty="0"/>
              <a:t>(</a:t>
            </a:r>
            <a:r>
              <a:rPr lang="ko-KR" altLang="en-US" dirty="0"/>
              <a:t>좀 오래 걸림 </a:t>
            </a:r>
            <a:r>
              <a:rPr lang="en-US" altLang="ko-KR" dirty="0"/>
              <a:t>5 ~ 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A2DF2-B133-4726-BAFC-16A546B133AD}"/>
              </a:ext>
            </a:extLst>
          </p:cNvPr>
          <p:cNvSpPr txBox="1"/>
          <p:nvPr/>
        </p:nvSpPr>
        <p:spPr>
          <a:xfrm>
            <a:off x="838200" y="1333336"/>
            <a:ext cx="658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ld.so.conf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설치 완료 되었으므로 몇 개 편집하기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677E3-D48B-400C-BA04-9C3D6008930F}"/>
              </a:ext>
            </a:extLst>
          </p:cNvPr>
          <p:cNvSpPr txBox="1"/>
          <p:nvPr/>
        </p:nvSpPr>
        <p:spPr>
          <a:xfrm>
            <a:off x="838200" y="1690688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추가하기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05E019-A2CB-46DA-8064-5C7EE68A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2048040"/>
            <a:ext cx="3162777" cy="714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9A02D-00C0-402F-B6A5-80C3D028241B}"/>
              </a:ext>
            </a:extLst>
          </p:cNvPr>
          <p:cNvSpPr txBox="1"/>
          <p:nvPr/>
        </p:nvSpPr>
        <p:spPr>
          <a:xfrm>
            <a:off x="838200" y="2762705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en-US" altLang="ko-KR" dirty="0" err="1"/>
              <a:t>ldconfig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추가한 내용 적용하기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950C7-D056-4F70-87E3-65F83853628E}"/>
              </a:ext>
            </a:extLst>
          </p:cNvPr>
          <p:cNvSpPr txBox="1"/>
          <p:nvPr/>
        </p:nvSpPr>
        <p:spPr>
          <a:xfrm>
            <a:off x="838200" y="3119427"/>
            <a:ext cx="893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cp /web/httpd2/bin/</a:t>
            </a:r>
            <a:r>
              <a:rPr lang="en-US" altLang="ko-KR" dirty="0" err="1"/>
              <a:t>apachectl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/httpd2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아파치 시작 스크립트 복사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82675-467A-4CF2-AF4E-3EF488D285D4}"/>
              </a:ext>
            </a:extLst>
          </p:cNvPr>
          <p:cNvSpPr txBox="1"/>
          <p:nvPr/>
        </p:nvSpPr>
        <p:spPr>
          <a:xfrm>
            <a:off x="838200" y="3476149"/>
            <a:ext cx="581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/httpd2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아파치 시작 스크립트 수정</a:t>
            </a:r>
            <a:endParaRPr lang="en-US" altLang="ko-KR" dirty="0"/>
          </a:p>
          <a:p>
            <a:r>
              <a:rPr lang="ko-KR" altLang="en-US" dirty="0"/>
              <a:t>맨 밑에 </a:t>
            </a:r>
            <a:r>
              <a:rPr lang="en-US" altLang="ko-KR" dirty="0"/>
              <a:t>2</a:t>
            </a:r>
            <a:r>
              <a:rPr lang="ko-KR" altLang="en-US" dirty="0"/>
              <a:t>줄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7300CD-EC0E-4568-8D81-34B93C55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18" y="4061508"/>
            <a:ext cx="5170646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3B6D25-E23E-46E8-8010-2000DDC1584C}"/>
              </a:ext>
            </a:extLst>
          </p:cNvPr>
          <p:cNvSpPr txBox="1"/>
          <p:nvPr/>
        </p:nvSpPr>
        <p:spPr>
          <a:xfrm>
            <a:off x="838200" y="4695229"/>
            <a:ext cx="621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</a:t>
            </a:r>
            <a:r>
              <a:rPr lang="en-US" altLang="ko-KR" dirty="0" err="1"/>
              <a:t>chkconfig</a:t>
            </a:r>
            <a:r>
              <a:rPr lang="en-US" altLang="ko-KR" dirty="0"/>
              <a:t> httpd2 on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부팅 될 때마다 자동 실행되게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EC4D9-4A0A-4E2B-B80B-325D1C794D2C}"/>
              </a:ext>
            </a:extLst>
          </p:cNvPr>
          <p:cNvSpPr txBox="1"/>
          <p:nvPr/>
        </p:nvSpPr>
        <p:spPr>
          <a:xfrm>
            <a:off x="838200" y="5064561"/>
            <a:ext cx="439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en-US" altLang="ko-KR" dirty="0" err="1"/>
              <a:t>systemctl</a:t>
            </a:r>
            <a:r>
              <a:rPr lang="en-US" altLang="ko-KR" dirty="0"/>
              <a:t> restart httpd2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실행하기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C66BD-A984-4A17-A19C-0E85C5B657F6}"/>
              </a:ext>
            </a:extLst>
          </p:cNvPr>
          <p:cNvSpPr txBox="1"/>
          <p:nvPr/>
        </p:nvSpPr>
        <p:spPr>
          <a:xfrm>
            <a:off x="838200" y="5433893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20. </a:t>
            </a:r>
            <a:r>
              <a:rPr lang="ko-KR" altLang="en-US" dirty="0"/>
              <a:t>아파치 완료 </a:t>
            </a:r>
            <a:r>
              <a:rPr lang="en-US" altLang="ko-KR" dirty="0" err="1"/>
              <a:t>url</a:t>
            </a:r>
            <a:r>
              <a:rPr lang="ko-KR" altLang="en-US" dirty="0"/>
              <a:t>로 자기자신 </a:t>
            </a:r>
            <a:r>
              <a:rPr lang="en-US" altLang="ko-KR" dirty="0" err="1"/>
              <a:t>ip</a:t>
            </a:r>
            <a:r>
              <a:rPr lang="ko-KR" altLang="en-US" dirty="0"/>
              <a:t>로 접속해보면 가능</a:t>
            </a:r>
          </a:p>
        </p:txBody>
      </p:sp>
    </p:spTree>
    <p:extLst>
      <p:ext uri="{BB962C8B-B14F-4D97-AF65-F5344CB8AC3E}">
        <p14:creationId xmlns:p14="http://schemas.microsoft.com/office/powerpoint/2010/main" val="381291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06F0D5-03BB-4632-A1C6-9CD1D2FB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47996"/>
            <a:ext cx="9652000" cy="39349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67CEAD-8AB6-4F40-85EC-371454A5380C}"/>
              </a:ext>
            </a:extLst>
          </p:cNvPr>
          <p:cNvSpPr/>
          <p:nvPr/>
        </p:nvSpPr>
        <p:spPr>
          <a:xfrm>
            <a:off x="1270000" y="1947996"/>
            <a:ext cx="6028267" cy="218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7FFC1A-0F00-4A88-AE7B-2E28CFBE5A9F}"/>
              </a:ext>
            </a:extLst>
          </p:cNvPr>
          <p:cNvSpPr/>
          <p:nvPr/>
        </p:nvSpPr>
        <p:spPr>
          <a:xfrm>
            <a:off x="1032933" y="1456929"/>
            <a:ext cx="762000" cy="55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531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2D436-EDBF-408E-9346-52D8188C4110}"/>
              </a:ext>
            </a:extLst>
          </p:cNvPr>
          <p:cNvSpPr txBox="1"/>
          <p:nvPr/>
        </p:nvSpPr>
        <p:spPr>
          <a:xfrm>
            <a:off x="838200" y="1504713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tar </a:t>
            </a:r>
            <a:r>
              <a:rPr lang="en-US" altLang="ko-KR" dirty="0" err="1"/>
              <a:t>xfz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en-US" altLang="ko-KR" dirty="0"/>
              <a:t>*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다운로드 받은 </a:t>
            </a:r>
            <a:r>
              <a:rPr lang="en-US" altLang="ko-KR" dirty="0" err="1"/>
              <a:t>mariadb</a:t>
            </a:r>
            <a:r>
              <a:rPr lang="en-US" altLang="ko-KR" dirty="0"/>
              <a:t> tar </a:t>
            </a:r>
            <a:r>
              <a:rPr lang="ko-KR" altLang="en-US" dirty="0"/>
              <a:t>압축 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828BB-1ED6-4BF7-AC45-CE1D99499D4D}"/>
              </a:ext>
            </a:extLst>
          </p:cNvPr>
          <p:cNvSpPr txBox="1"/>
          <p:nvPr/>
        </p:nvSpPr>
        <p:spPr>
          <a:xfrm>
            <a:off x="838200" y="1874045"/>
            <a:ext cx="777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mv </a:t>
            </a:r>
            <a:r>
              <a:rPr lang="en-US" altLang="ko-KR" dirty="0" err="1"/>
              <a:t>mariadb</a:t>
            </a:r>
            <a:r>
              <a:rPr lang="en-US" altLang="ko-KR" dirty="0"/>
              <a:t>* /web/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이름을 </a:t>
            </a:r>
            <a:r>
              <a:rPr lang="en-US" altLang="ko-KR" dirty="0" err="1">
                <a:sym typeface="Wingdings" panose="05000000000000000000" pitchFamily="2" charset="2"/>
              </a:rPr>
              <a:t>mariadb</a:t>
            </a:r>
            <a:r>
              <a:rPr lang="ko-KR" altLang="en-US" dirty="0">
                <a:sym typeface="Wingdings" panose="05000000000000000000" pitchFamily="2" charset="2"/>
              </a:rPr>
              <a:t>로 바꿔서 </a:t>
            </a:r>
            <a:r>
              <a:rPr lang="en-US" altLang="ko-KR" dirty="0">
                <a:sym typeface="Wingdings" panose="05000000000000000000" pitchFamily="2" charset="2"/>
              </a:rPr>
              <a:t>/web</a:t>
            </a:r>
            <a:r>
              <a:rPr lang="ko-KR" altLang="en-US" dirty="0">
                <a:sym typeface="Wingdings" panose="05000000000000000000" pitchFamily="2" charset="2"/>
              </a:rPr>
              <a:t>에 이동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21DCA-F4F7-410D-810C-75290931CC63}"/>
              </a:ext>
            </a:extLst>
          </p:cNvPr>
          <p:cNvSpPr txBox="1"/>
          <p:nvPr/>
        </p:nvSpPr>
        <p:spPr>
          <a:xfrm>
            <a:off x="838200" y="2243377"/>
            <a:ext cx="441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groupadd</a:t>
            </a:r>
            <a:r>
              <a:rPr lang="en-US" altLang="ko-KR" dirty="0"/>
              <a:t>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그룹만들기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C0E7A-A660-49D4-84F9-0904F40F3EDF}"/>
              </a:ext>
            </a:extLst>
          </p:cNvPr>
          <p:cNvSpPr txBox="1"/>
          <p:nvPr/>
        </p:nvSpPr>
        <p:spPr>
          <a:xfrm>
            <a:off x="838200" y="2580881"/>
            <a:ext cx="1028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adduser</a:t>
            </a:r>
            <a:r>
              <a:rPr lang="en-US" altLang="ko-KR" dirty="0"/>
              <a:t> –M –d /web/</a:t>
            </a:r>
            <a:r>
              <a:rPr lang="en-US" altLang="ko-KR" dirty="0" err="1"/>
              <a:t>mariadb</a:t>
            </a:r>
            <a:r>
              <a:rPr lang="en-US" altLang="ko-KR" dirty="0"/>
              <a:t> -g </a:t>
            </a:r>
            <a:r>
              <a:rPr lang="en-US" altLang="ko-KR" dirty="0" err="1"/>
              <a:t>mysql</a:t>
            </a:r>
            <a:r>
              <a:rPr lang="en-US" altLang="ko-KR" dirty="0"/>
              <a:t> –s /bin/false –r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이라는 유저를 만들기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ABBD4-1D3C-48D3-AD8D-F8476D5F43EE}"/>
              </a:ext>
            </a:extLst>
          </p:cNvPr>
          <p:cNvSpPr txBox="1"/>
          <p:nvPr/>
        </p:nvSpPr>
        <p:spPr>
          <a:xfrm>
            <a:off x="-403279" y="2982041"/>
            <a:ext cx="12998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5. /web/</a:t>
            </a:r>
            <a:r>
              <a:rPr lang="en-US" altLang="ko-KR" sz="1600" dirty="0" err="1"/>
              <a:t>mariadb</a:t>
            </a:r>
            <a:r>
              <a:rPr lang="en-US" altLang="ko-KR" sz="1600" dirty="0"/>
              <a:t>/scripts/</a:t>
            </a:r>
            <a:r>
              <a:rPr lang="en-US" altLang="ko-KR" sz="1600" dirty="0" err="1"/>
              <a:t>mysql_install_db</a:t>
            </a:r>
            <a:r>
              <a:rPr lang="ko-KR" altLang="en-US" sz="1600" dirty="0"/>
              <a:t> </a:t>
            </a:r>
            <a:r>
              <a:rPr lang="en-US" altLang="ko-KR" sz="1600" dirty="0"/>
              <a:t>--user=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basedir</a:t>
            </a:r>
            <a:r>
              <a:rPr lang="en-US" altLang="ko-KR" sz="1600" dirty="0"/>
              <a:t>=/web/</a:t>
            </a:r>
            <a:r>
              <a:rPr lang="en-US" altLang="ko-KR" sz="1600" dirty="0" err="1"/>
              <a:t>mariadb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datadir</a:t>
            </a:r>
            <a:r>
              <a:rPr lang="en-US" altLang="ko-KR" sz="1600" dirty="0"/>
              <a:t>=/web/</a:t>
            </a:r>
            <a:r>
              <a:rPr lang="en-US" altLang="ko-KR" sz="1600" dirty="0" err="1"/>
              <a:t>mariadb</a:t>
            </a:r>
            <a:r>
              <a:rPr lang="en-US" altLang="ko-KR" sz="1600" dirty="0"/>
              <a:t>/data </a:t>
            </a:r>
            <a:r>
              <a:rPr lang="en-US" altLang="ko-KR" sz="1600" dirty="0">
                <a:sym typeface="Wingdings" panose="05000000000000000000" pitchFamily="2" charset="2"/>
              </a:rPr>
              <a:t> DB</a:t>
            </a:r>
            <a:r>
              <a:rPr lang="ko-KR" altLang="en-US" sz="1600" dirty="0">
                <a:sym typeface="Wingdings" panose="05000000000000000000" pitchFamily="2" charset="2"/>
              </a:rPr>
              <a:t>초기화설치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4206A-85DC-4B99-A9F7-7387DAD62841}"/>
              </a:ext>
            </a:extLst>
          </p:cNvPr>
          <p:cNvSpPr txBox="1"/>
          <p:nvPr/>
        </p:nvSpPr>
        <p:spPr>
          <a:xfrm>
            <a:off x="838200" y="3351373"/>
            <a:ext cx="1006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cp –a /web/</a:t>
            </a:r>
            <a:r>
              <a:rPr lang="en-US" altLang="ko-KR" dirty="0" err="1"/>
              <a:t>mariadb</a:t>
            </a:r>
            <a:r>
              <a:rPr lang="en-US" altLang="ko-KR" dirty="0"/>
              <a:t>/support-files/my-</a:t>
            </a:r>
            <a:r>
              <a:rPr lang="en-US" altLang="ko-KR" dirty="0" err="1"/>
              <a:t>huge.cnf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my.cnf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y </a:t>
            </a:r>
            <a:r>
              <a:rPr lang="ko-KR" altLang="en-US" dirty="0">
                <a:sym typeface="Wingdings" panose="05000000000000000000" pitchFamily="2" charset="2"/>
              </a:rPr>
              <a:t>덮어쓰기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ko-KR" altLang="en-US" dirty="0">
                <a:sym typeface="Wingdings" panose="05000000000000000000" pitchFamily="2" charset="2"/>
              </a:rPr>
              <a:t>에 복사하기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7CB4A-119D-43C6-AF48-3DE81869683D}"/>
              </a:ext>
            </a:extLst>
          </p:cNvPr>
          <p:cNvSpPr txBox="1"/>
          <p:nvPr/>
        </p:nvSpPr>
        <p:spPr>
          <a:xfrm>
            <a:off x="838200" y="3751483"/>
            <a:ext cx="36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my.cnf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2</a:t>
            </a:r>
            <a:r>
              <a:rPr lang="ko-KR" altLang="en-US" dirty="0">
                <a:sym typeface="Wingdings" panose="05000000000000000000" pitchFamily="2" charset="2"/>
              </a:rPr>
              <a:t>줄 추가하기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605FD2-76C2-4C5B-998D-5930A986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9" y="4151593"/>
            <a:ext cx="2572109" cy="1971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15A521-660A-41E7-9AD5-04B60F06A065}"/>
              </a:ext>
            </a:extLst>
          </p:cNvPr>
          <p:cNvSpPr/>
          <p:nvPr/>
        </p:nvSpPr>
        <p:spPr>
          <a:xfrm>
            <a:off x="944574" y="4682591"/>
            <a:ext cx="2628359" cy="332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54029-42CC-4799-9248-E2FECDF23D18}"/>
              </a:ext>
            </a:extLst>
          </p:cNvPr>
          <p:cNvSpPr txBox="1"/>
          <p:nvPr/>
        </p:nvSpPr>
        <p:spPr>
          <a:xfrm>
            <a:off x="838200" y="6123543"/>
            <a:ext cx="859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cp -a /web/</a:t>
            </a:r>
            <a:r>
              <a:rPr lang="en-US" altLang="ko-KR" dirty="0" err="1"/>
              <a:t>mariadb</a:t>
            </a:r>
            <a:r>
              <a:rPr lang="en-US" altLang="ko-KR" dirty="0"/>
              <a:t>/support-file/</a:t>
            </a:r>
            <a:r>
              <a:rPr lang="en-US" altLang="ko-KR" dirty="0" err="1"/>
              <a:t>mysql.server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복사하기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56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BA0-2106-4215-ABDE-8F5786A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(</a:t>
            </a:r>
            <a:r>
              <a:rPr lang="ko-KR" altLang="en-US" dirty="0"/>
              <a:t>소스를 컴파일해서 </a:t>
            </a:r>
            <a:r>
              <a:rPr lang="en-US" altLang="ko-KR" dirty="0"/>
              <a:t>APM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2D436-EDBF-408E-9346-52D8188C4110}"/>
              </a:ext>
            </a:extLst>
          </p:cNvPr>
          <p:cNvSpPr txBox="1"/>
          <p:nvPr/>
        </p:nvSpPr>
        <p:spPr>
          <a:xfrm>
            <a:off x="838200" y="1654176"/>
            <a:ext cx="491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mariadb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시작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ADDCEF-FFCD-4555-8BD4-E83DCF2B43D5}"/>
              </a:ext>
            </a:extLst>
          </p:cNvPr>
          <p:cNvSpPr txBox="1"/>
          <p:nvPr/>
        </p:nvSpPr>
        <p:spPr>
          <a:xfrm>
            <a:off x="838200" y="2017423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chkconfig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en-US" altLang="ko-KR" dirty="0"/>
              <a:t> on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상시 가동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89CE0-9C23-4DF4-B413-8E4270F916A6}"/>
              </a:ext>
            </a:extLst>
          </p:cNvPr>
          <p:cNvSpPr txBox="1"/>
          <p:nvPr/>
        </p:nvSpPr>
        <p:spPr>
          <a:xfrm>
            <a:off x="838200" y="2380670"/>
            <a:ext cx="926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/web/</a:t>
            </a:r>
            <a:r>
              <a:rPr lang="en-US" altLang="ko-KR" dirty="0" err="1"/>
              <a:t>mariadb</a:t>
            </a:r>
            <a:r>
              <a:rPr lang="en-US" altLang="ko-KR" dirty="0"/>
              <a:t>/bin/</a:t>
            </a:r>
            <a:r>
              <a:rPr lang="en-US" altLang="ko-KR" dirty="0" err="1"/>
              <a:t>mysqladmin</a:t>
            </a:r>
            <a:r>
              <a:rPr lang="en-US" altLang="ko-KR" dirty="0"/>
              <a:t> –u root –p password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관리자 계정 비밀번호 설정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60B00-F6A7-4109-9DC8-3D2A3B6E3619}"/>
              </a:ext>
            </a:extLst>
          </p:cNvPr>
          <p:cNvSpPr txBox="1"/>
          <p:nvPr/>
        </p:nvSpPr>
        <p:spPr>
          <a:xfrm>
            <a:off x="838200" y="2743917"/>
            <a:ext cx="457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enter password</a:t>
            </a:r>
            <a:r>
              <a:rPr lang="ko-KR" altLang="en-US" dirty="0"/>
              <a:t>는 그냥 </a:t>
            </a:r>
            <a:r>
              <a:rPr lang="en-US" altLang="ko-KR" dirty="0"/>
              <a:t>enter</a:t>
            </a:r>
            <a:r>
              <a:rPr lang="ko-KR" altLang="en-US" dirty="0"/>
              <a:t>를 누른다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A2DCC-EFC8-49F6-B07C-FD9397AACE1E}"/>
              </a:ext>
            </a:extLst>
          </p:cNvPr>
          <p:cNvSpPr txBox="1"/>
          <p:nvPr/>
        </p:nvSpPr>
        <p:spPr>
          <a:xfrm>
            <a:off x="838200" y="310716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비밀번호 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95507-0C16-4CB0-A49C-D0909899A07B}"/>
              </a:ext>
            </a:extLst>
          </p:cNvPr>
          <p:cNvSpPr txBox="1"/>
          <p:nvPr/>
        </p:nvSpPr>
        <p:spPr>
          <a:xfrm>
            <a:off x="838200" y="3470411"/>
            <a:ext cx="815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PATH=$PATH:/web/</a:t>
            </a:r>
            <a:r>
              <a:rPr lang="en-US" altLang="ko-KR" dirty="0" err="1"/>
              <a:t>mariadb</a:t>
            </a:r>
            <a:r>
              <a:rPr lang="en-US" altLang="ko-KR" dirty="0"/>
              <a:t>/bin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환경 설정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명령어 쓸 수 있도록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5B2DC-A46D-4883-919B-2B23035ECB6C}"/>
              </a:ext>
            </a:extLst>
          </p:cNvPr>
          <p:cNvSpPr txBox="1"/>
          <p:nvPr/>
        </p:nvSpPr>
        <p:spPr>
          <a:xfrm>
            <a:off x="838200" y="3833656"/>
            <a:ext cx="234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en-US" altLang="ko-KR" dirty="0" err="1"/>
              <a:t>mysql</a:t>
            </a:r>
            <a:r>
              <a:rPr lang="en-US" altLang="ko-KR" dirty="0"/>
              <a:t> –u root -p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964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Linux</vt:lpstr>
      <vt:lpstr>웹 서버 (설정 파일  httpd.conf)</vt:lpstr>
      <vt:lpstr>웹 서버 (설정 파일  httpd.conf)</vt:lpstr>
      <vt:lpstr>웹 서버 (소스를 컴파일해서 APM 설치)</vt:lpstr>
      <vt:lpstr>웹 서버 (소스를 컴파일해서 APM 설치)</vt:lpstr>
      <vt:lpstr>웹 서버 (소스를 컴파일해서 APM 설치)</vt:lpstr>
      <vt:lpstr>웹 서버 (소스를 컴파일해서 APM 설치)</vt:lpstr>
      <vt:lpstr>웹 서버 (소스를 컴파일해서 APM 설치)</vt:lpstr>
      <vt:lpstr>웹 서버 (소스를 컴파일해서 APM 설치)</vt:lpstr>
      <vt:lpstr>웹 서버 (소스를 컴파일해서 APM 설치)</vt:lpstr>
      <vt:lpstr>웹 서버 (소스를 컴파일해서 APM 설치)</vt:lpstr>
      <vt:lpstr>웹 서버 (소스를 컴파일해서 APM 설치)</vt:lpstr>
      <vt:lpstr>웹 서버 (소스를 컴파일해서 APM 설치)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159</cp:revision>
  <dcterms:created xsi:type="dcterms:W3CDTF">2020-02-29T01:48:04Z</dcterms:created>
  <dcterms:modified xsi:type="dcterms:W3CDTF">2020-02-29T02:44:17Z</dcterms:modified>
</cp:coreProperties>
</file>