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72741-CFA6-42D6-B86E-E61246BD6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452BB3-7884-4983-A1E2-249ECD2EB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1863E3-DF3A-4633-A568-FE66726D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062E-F706-4972-9893-CAA801AFCC37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768CE-5973-4BF2-9F9F-618F7617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77672F-E629-4252-BF94-E2555094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DD17-FC62-4C07-80DF-8AFADADC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0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5C36C-8C05-4B51-B3A8-CF3A034E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474D7C-FB32-48C7-B7E4-0F19A9015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8F2F2-CC8D-4452-ACF7-A3BF346E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062E-F706-4972-9893-CAA801AFCC37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AA815-AB1D-4772-82AB-0B8652A2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8DC85-ECCB-4278-A237-42C85DD2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DD17-FC62-4C07-80DF-8AFADADC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0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4678F2-DC8B-4157-88CF-4A4A25727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F0659-2DF3-48A5-BD41-3924DEBFE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20187-F1A3-47B9-8469-F8F4790D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062E-F706-4972-9893-CAA801AFCC37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C58A1-4DDA-497C-82CA-5626B2D5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62D5B-B7DA-420F-91E4-C9C2281A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DD17-FC62-4C07-80DF-8AFADADC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7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F9715-8BBB-488A-B20B-510FB153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73057-C610-4580-851F-BBB9A893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61848-EE2C-40E4-ACDC-A2D35FD2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062E-F706-4972-9893-CAA801AFCC37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AFE09-DB5A-4774-A963-E2601748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6413B-B57D-4994-9330-92C57912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DD17-FC62-4C07-80DF-8AFADADC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5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5F388-C7C1-400A-B085-59FAA1A9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C65A6C-51F4-446C-8F0B-921D9B070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D1DB0-D05E-449E-9D40-B3B7B5EA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062E-F706-4972-9893-CAA801AFCC37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E0982-C986-4C93-B351-152BB927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24661-F715-4467-A34D-EE26A5A6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DD17-FC62-4C07-80DF-8AFADADC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40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F60AA-A4CD-4D5A-BCF2-A8DEA3F1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718BD-0F94-4BA4-B6C2-A80656B4B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5EED2B-C365-4BBF-9DBC-F4FB8C07B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4EC229-C68C-4C13-853E-7B473B2A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062E-F706-4972-9893-CAA801AFCC37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C88F34-D682-4DE2-A2C5-EF652C01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C7E287-A8F7-45CE-AA88-AE01DC50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DD17-FC62-4C07-80DF-8AFADADC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0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AAFB9-AE55-4D9E-8195-AE9DB26BD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933D66-1941-4EB3-87EA-AAC60C520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D9258D-D98C-454C-911A-1AF8DB539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F23D99-CD16-414B-A5B0-11EE9DEAD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20B290-35FA-46B8-95A6-89E4CAC4E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FD9C81-A3DD-497F-8AB3-CE44CD9E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062E-F706-4972-9893-CAA801AFCC37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83EEFE-0F52-4B39-8AF6-DA790307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B18956-034D-4546-9CFA-4EC22FA2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DD17-FC62-4C07-80DF-8AFADADC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4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1674B-8482-47FE-B4F3-600EBB97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5DF2EB-D970-477D-9346-EDE622E6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062E-F706-4972-9893-CAA801AFCC37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2E2E92-9D37-4C7C-8753-C683E57C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71BB8C-BF74-4CF7-A454-77CFB8AF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DD17-FC62-4C07-80DF-8AFADADC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21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963173-B8C5-430D-B244-A6244D01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062E-F706-4972-9893-CAA801AFCC37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E22D5A-74AD-4680-BDC2-5B03ECD6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8300D5-F929-43B8-A42A-10D28CED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DD17-FC62-4C07-80DF-8AFADADC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49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18F8E-E0C2-4737-9FF7-84B8DCDA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5EF3C-7BDA-40EB-B158-C5BBAAEFA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320A7A-7E48-4238-9CBB-5AA6572C8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1E9F2C-685F-4EB4-84EB-7DDB12A2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062E-F706-4972-9893-CAA801AFCC37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0E0AF5-3599-4B11-A840-179B37E5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3528D-96B0-4C3B-B368-FA36552D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DD17-FC62-4C07-80DF-8AFADADC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96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07391-C2F4-4151-A83E-1B5EDA264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54BA1A-E3D8-457E-AE75-A1D3BD33D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F890BA-0859-4CA1-A5C2-548452740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9BB535-3D77-4A0B-A1FB-A6AC8F69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C062E-F706-4972-9893-CAA801AFCC37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C1E04A-0814-426E-9CC8-90F12224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EF479-52AC-46C0-8988-4F26DCBE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DD17-FC62-4C07-80DF-8AFADADC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3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0BC578-4C9B-47D8-BB7F-EFF53B80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C7D761-298F-459E-B27D-6BF3E1E4B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3D1993-F6C8-4105-B7E6-6C7608AD7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C062E-F706-4972-9893-CAA801AFCC37}" type="datetimeFigureOut">
              <a:rPr lang="ko-KR" altLang="en-US" smtClean="0"/>
              <a:t>2020-02-29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5D1CA8-002B-44EC-BE24-F995FF7C0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32B28-3F87-4BE5-8C60-33EB3F975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DD17-FC62-4C07-80DF-8AFADADCDB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47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ftp://ftp.ftp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A9617-B763-427A-9DF7-FD5886233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C8F9CE-FB87-4E83-AA3E-7256D3B2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222209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BA6C4-86A5-4EF3-AB89-42CA9569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/>
              <a:t>서버의 설치와 운영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66B539-C66B-4022-A5FE-F111F7DC0B4F}"/>
              </a:ext>
            </a:extLst>
          </p:cNvPr>
          <p:cNvSpPr txBox="1"/>
          <p:nvPr/>
        </p:nvSpPr>
        <p:spPr>
          <a:xfrm>
            <a:off x="838200" y="1540933"/>
            <a:ext cx="622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FTP(File Transfer Protocol)</a:t>
            </a:r>
            <a:r>
              <a:rPr lang="ko-KR" altLang="en-US" dirty="0"/>
              <a:t>는 파일을 전송하기 위한 서비스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7E1F33-C7A9-4055-A0F7-F3FEB0078831}"/>
              </a:ext>
            </a:extLst>
          </p:cNvPr>
          <p:cNvSpPr txBox="1"/>
          <p:nvPr/>
        </p:nvSpPr>
        <p:spPr>
          <a:xfrm>
            <a:off x="838200" y="1910265"/>
            <a:ext cx="10241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웹에서 </a:t>
            </a:r>
            <a:r>
              <a:rPr lang="en-US" altLang="ko-KR" dirty="0"/>
              <a:t>FTP</a:t>
            </a:r>
            <a:r>
              <a:rPr lang="ko-KR" altLang="en-US" dirty="0"/>
              <a:t>의 고유 기능인 파일 전송을 편리하게 할 수 있게 되어서 예전보다 인기가 많이 떨어짐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CEFE5-9057-44D3-A5C3-F90C6240ACC2}"/>
              </a:ext>
            </a:extLst>
          </p:cNvPr>
          <p:cNvSpPr txBox="1"/>
          <p:nvPr/>
        </p:nvSpPr>
        <p:spPr>
          <a:xfrm>
            <a:off x="838200" y="2279597"/>
            <a:ext cx="451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전송 자체를 위해서는 성능이 뛰어남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120AC7-F8BC-41B6-AB78-6FA7CD4C5B3C}"/>
              </a:ext>
            </a:extLst>
          </p:cNvPr>
          <p:cNvSpPr txBox="1"/>
          <p:nvPr/>
        </p:nvSpPr>
        <p:spPr>
          <a:xfrm>
            <a:off x="838200" y="2866496"/>
            <a:ext cx="309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CentOS</a:t>
            </a:r>
            <a:r>
              <a:rPr lang="ko-KR" altLang="en-US" b="1" dirty="0"/>
              <a:t>에서 </a:t>
            </a:r>
            <a:r>
              <a:rPr lang="en-US" altLang="ko-KR" b="1" dirty="0" err="1"/>
              <a:t>vsftpd</a:t>
            </a:r>
            <a:r>
              <a:rPr lang="en-US" altLang="ko-KR" b="1" dirty="0"/>
              <a:t> </a:t>
            </a:r>
            <a:r>
              <a:rPr lang="ko-KR" altLang="en-US" b="1" dirty="0"/>
              <a:t>를 제공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3561FE-FCB0-4AB7-BD0F-923E163B4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57" y="3311398"/>
            <a:ext cx="10241970" cy="3059038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12EF35-867C-4808-8C0B-E4316AF96D70}"/>
              </a:ext>
            </a:extLst>
          </p:cNvPr>
          <p:cNvCxnSpPr/>
          <p:nvPr/>
        </p:nvCxnSpPr>
        <p:spPr>
          <a:xfrm>
            <a:off x="919757" y="3674533"/>
            <a:ext cx="10783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444805E-54E3-4247-BAA4-871FA4DED0F1}"/>
              </a:ext>
            </a:extLst>
          </p:cNvPr>
          <p:cNvCxnSpPr>
            <a:cxnSpLocks/>
          </p:cNvCxnSpPr>
          <p:nvPr/>
        </p:nvCxnSpPr>
        <p:spPr>
          <a:xfrm>
            <a:off x="919757" y="5012266"/>
            <a:ext cx="12985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66CD0D6-5F27-4A1C-AC32-666F66AF2AE6}"/>
              </a:ext>
            </a:extLst>
          </p:cNvPr>
          <p:cNvCxnSpPr>
            <a:cxnSpLocks/>
          </p:cNvCxnSpPr>
          <p:nvPr/>
        </p:nvCxnSpPr>
        <p:spPr>
          <a:xfrm>
            <a:off x="919757" y="5926666"/>
            <a:ext cx="15694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38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BA6C4-86A5-4EF3-AB89-42CA9569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/>
              <a:t>서버의 설치와 운영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91F20-5061-4A03-B345-C4890B028234}"/>
              </a:ext>
            </a:extLst>
          </p:cNvPr>
          <p:cNvSpPr txBox="1"/>
          <p:nvPr/>
        </p:nvSpPr>
        <p:spPr>
          <a:xfrm>
            <a:off x="838200" y="2065866"/>
            <a:ext cx="426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yum –y install </a:t>
            </a:r>
            <a:r>
              <a:rPr lang="en-US" altLang="ko-KR" dirty="0" err="1"/>
              <a:t>vsftpd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패키지 설치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C8BE5B-320B-4C10-B157-F34400956BD1}"/>
              </a:ext>
            </a:extLst>
          </p:cNvPr>
          <p:cNvSpPr/>
          <p:nvPr/>
        </p:nvSpPr>
        <p:spPr>
          <a:xfrm>
            <a:off x="838200" y="1459468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서버 초기화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77AADD-54B4-4445-AFE5-1F9577C94129}"/>
              </a:ext>
            </a:extLst>
          </p:cNvPr>
          <p:cNvSpPr txBox="1"/>
          <p:nvPr/>
        </p:nvSpPr>
        <p:spPr>
          <a:xfrm>
            <a:off x="838200" y="2441044"/>
            <a:ext cx="358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cd /var/ftp </a:t>
            </a:r>
            <a:r>
              <a:rPr lang="en-US" altLang="ko-KR" dirty="0">
                <a:sym typeface="Wingdings" panose="05000000000000000000" pitchFamily="2" charset="2"/>
              </a:rPr>
              <a:t> ftp </a:t>
            </a:r>
            <a:r>
              <a:rPr lang="ko-KR" altLang="en-US" dirty="0"/>
              <a:t>홈 디렉터리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FEEF2-F076-48FC-AE3F-BBE17C30A814}"/>
              </a:ext>
            </a:extLst>
          </p:cNvPr>
          <p:cNvSpPr txBox="1"/>
          <p:nvPr/>
        </p:nvSpPr>
        <p:spPr>
          <a:xfrm>
            <a:off x="838200" y="2810376"/>
            <a:ext cx="649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pub </a:t>
            </a:r>
            <a:r>
              <a:rPr lang="ko-KR" altLang="en-US" dirty="0"/>
              <a:t>이라는 폴더에 파일들을 넣음 </a:t>
            </a:r>
            <a:r>
              <a:rPr lang="en-US" altLang="ko-KR" dirty="0"/>
              <a:t>(</a:t>
            </a:r>
            <a:r>
              <a:rPr lang="ko-KR" altLang="en-US" dirty="0"/>
              <a:t>여기 안에 파일들 저장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508CC-5F15-4250-8287-9E6576055D53}"/>
              </a:ext>
            </a:extLst>
          </p:cNvPr>
          <p:cNvSpPr txBox="1"/>
          <p:nvPr/>
        </p:nvSpPr>
        <p:spPr>
          <a:xfrm>
            <a:off x="838200" y="3179708"/>
            <a:ext cx="3991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systemctl</a:t>
            </a:r>
            <a:r>
              <a:rPr lang="en-US" altLang="ko-KR" dirty="0"/>
              <a:t> restart </a:t>
            </a:r>
            <a:r>
              <a:rPr lang="en-US" altLang="ko-KR" dirty="0" err="1"/>
              <a:t>vsftpd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재시작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4DBA53-2D20-4985-8A6A-7933F882120C}"/>
              </a:ext>
            </a:extLst>
          </p:cNvPr>
          <p:cNvSpPr txBox="1"/>
          <p:nvPr/>
        </p:nvSpPr>
        <p:spPr>
          <a:xfrm>
            <a:off x="838200" y="3549040"/>
            <a:ext cx="432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en-US" altLang="ko-KR" dirty="0" err="1"/>
              <a:t>systemctl</a:t>
            </a:r>
            <a:r>
              <a:rPr lang="en-US" altLang="ko-KR" dirty="0"/>
              <a:t> enable </a:t>
            </a:r>
            <a:r>
              <a:rPr lang="en-US" altLang="ko-KR" dirty="0" err="1"/>
              <a:t>vsftpd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항시 가동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6D8BA-24D9-47C1-99BB-74CC72FCED9E}"/>
              </a:ext>
            </a:extLst>
          </p:cNvPr>
          <p:cNvSpPr txBox="1"/>
          <p:nvPr/>
        </p:nvSpPr>
        <p:spPr>
          <a:xfrm>
            <a:off x="838200" y="3918372"/>
            <a:ext cx="6859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firewall-config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영구적 </a:t>
            </a:r>
            <a:r>
              <a:rPr lang="en-US" altLang="ko-KR" dirty="0">
                <a:sym typeface="Wingdings" panose="05000000000000000000" pitchFamily="2" charset="2"/>
              </a:rPr>
              <a:t> ftp </a:t>
            </a:r>
            <a:r>
              <a:rPr lang="ko-KR" altLang="en-US" dirty="0">
                <a:sym typeface="Wingdings" panose="05000000000000000000" pitchFamily="2" charset="2"/>
              </a:rPr>
              <a:t>체크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옵션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다시불러오기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059B00-7A8D-4282-905C-3EE4D0B78551}"/>
              </a:ext>
            </a:extLst>
          </p:cNvPr>
          <p:cNvSpPr txBox="1"/>
          <p:nvPr/>
        </p:nvSpPr>
        <p:spPr>
          <a:xfrm>
            <a:off x="838200" y="5026368"/>
            <a:ext cx="544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ftp </a:t>
            </a:r>
            <a:r>
              <a:rPr lang="ko-KR" altLang="en-US" dirty="0"/>
              <a:t>클라이언트 설치 </a:t>
            </a:r>
            <a:r>
              <a:rPr lang="en-US" altLang="ko-KR" dirty="0"/>
              <a:t>(</a:t>
            </a:r>
            <a:r>
              <a:rPr lang="ko-KR" altLang="en-US" dirty="0"/>
              <a:t>알드라이브</a:t>
            </a:r>
            <a:r>
              <a:rPr lang="en-US" altLang="ko-KR" dirty="0"/>
              <a:t>) </a:t>
            </a:r>
            <a:r>
              <a:rPr lang="ko-KR" altLang="en-US" dirty="0"/>
              <a:t>혹은 파일질라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0D54C1-5278-4C47-869E-E88F32A6CE64}"/>
              </a:ext>
            </a:extLst>
          </p:cNvPr>
          <p:cNvSpPr txBox="1"/>
          <p:nvPr/>
        </p:nvSpPr>
        <p:spPr>
          <a:xfrm>
            <a:off x="838200" y="5395700"/>
            <a:ext cx="894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서버 주소를 치고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익명 로그인으로 가능 </a:t>
            </a:r>
            <a:r>
              <a:rPr lang="en-US" altLang="ko-KR" dirty="0">
                <a:sym typeface="Wingdings" panose="05000000000000000000" pitchFamily="2" charset="2"/>
              </a:rPr>
              <a:t> ftp</a:t>
            </a:r>
            <a:r>
              <a:rPr lang="ko-KR" altLang="en-US" dirty="0">
                <a:sym typeface="Wingdings" panose="05000000000000000000" pitchFamily="2" charset="2"/>
              </a:rPr>
              <a:t>는 원래 배포를 위해서 만드는 것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C08776-ABA8-4CFC-AA25-574E48902DC2}"/>
              </a:ext>
            </a:extLst>
          </p:cNvPr>
          <p:cNvSpPr txBox="1"/>
          <p:nvPr/>
        </p:nvSpPr>
        <p:spPr>
          <a:xfrm>
            <a:off x="838200" y="5765032"/>
            <a:ext cx="880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업로드도 가능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하지만 처음에는 안됨 </a:t>
            </a:r>
            <a:r>
              <a:rPr lang="en-US" altLang="ko-KR" dirty="0">
                <a:sym typeface="Wingdings" panose="05000000000000000000" pitchFamily="2" charset="2"/>
              </a:rPr>
              <a:t>(ftp</a:t>
            </a:r>
            <a:r>
              <a:rPr lang="ko-KR" altLang="en-US" dirty="0">
                <a:sym typeface="Wingdings" panose="05000000000000000000" pitchFamily="2" charset="2"/>
              </a:rPr>
              <a:t>의 기본 설정은 다운로드만 되어있음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446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BA6C4-86A5-4EF3-AB89-42CA9569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/>
              <a:t>서버의 설치와 운영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0D9287-35A6-452C-9432-EE11AE0B4C7E}"/>
              </a:ext>
            </a:extLst>
          </p:cNvPr>
          <p:cNvSpPr txBox="1"/>
          <p:nvPr/>
        </p:nvSpPr>
        <p:spPr>
          <a:xfrm>
            <a:off x="838200" y="1506022"/>
            <a:ext cx="616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vi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vsftpd</a:t>
            </a:r>
            <a:r>
              <a:rPr lang="en-US" altLang="ko-KR" dirty="0"/>
              <a:t>/</a:t>
            </a:r>
            <a:r>
              <a:rPr lang="en-US" altLang="ko-KR" dirty="0" err="1"/>
              <a:t>vsftpd.conf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업로드를 위한 권한 주기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3279D4-52AF-4030-AF5F-B2894CD7D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2295"/>
            <a:ext cx="7184815" cy="8170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9F602CC-5A04-4EA6-AA4F-966B4908B8D9}"/>
              </a:ext>
            </a:extLst>
          </p:cNvPr>
          <p:cNvSpPr txBox="1"/>
          <p:nvPr/>
        </p:nvSpPr>
        <p:spPr>
          <a:xfrm>
            <a:off x="838200" y="2989341"/>
            <a:ext cx="752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</a:t>
            </a:r>
            <a:r>
              <a:rPr lang="en-US" altLang="ko-KR" dirty="0" err="1"/>
              <a:t>anon_upload_enable</a:t>
            </a:r>
            <a:r>
              <a:rPr lang="en-US" altLang="ko-KR" dirty="0"/>
              <a:t>=YES </a:t>
            </a:r>
            <a:r>
              <a:rPr lang="ko-KR" altLang="en-US" dirty="0"/>
              <a:t>주석 해제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익명 로그인도 업로드 가능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F43C23-268C-449D-A373-9B6A24930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25360"/>
            <a:ext cx="7184815" cy="7624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663063-7E9A-40F2-9CF7-6E947F341B3D}"/>
              </a:ext>
            </a:extLst>
          </p:cNvPr>
          <p:cNvSpPr txBox="1"/>
          <p:nvPr/>
        </p:nvSpPr>
        <p:spPr>
          <a:xfrm>
            <a:off x="838200" y="4287994"/>
            <a:ext cx="8614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12. </a:t>
            </a:r>
            <a:r>
              <a:rPr lang="en-US" altLang="ko-KR" dirty="0" err="1"/>
              <a:t>anon_mkdir_write_enable</a:t>
            </a:r>
            <a:r>
              <a:rPr lang="en-US" altLang="ko-KR" dirty="0"/>
              <a:t>=YES </a:t>
            </a:r>
            <a:r>
              <a:rPr lang="ko-KR" altLang="en-US" dirty="0"/>
              <a:t>주석 해제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익명 로그인도 폴더 생성 가능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C371E4-2F0D-474C-ABE0-FA71ABD3D8FA}"/>
              </a:ext>
            </a:extLst>
          </p:cNvPr>
          <p:cNvSpPr txBox="1"/>
          <p:nvPr/>
        </p:nvSpPr>
        <p:spPr>
          <a:xfrm>
            <a:off x="838200" y="5754211"/>
            <a:ext cx="714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14. </a:t>
            </a:r>
            <a:r>
              <a:rPr lang="en-US" altLang="ko-KR" dirty="0" err="1"/>
              <a:t>chmod</a:t>
            </a:r>
            <a:r>
              <a:rPr lang="en-US" altLang="ko-KR" dirty="0"/>
              <a:t> 707 /var/ftp/pub </a:t>
            </a:r>
            <a:r>
              <a:rPr lang="ko-KR" altLang="en-US" dirty="0"/>
              <a:t>설정</a:t>
            </a:r>
            <a:r>
              <a:rPr lang="en-US" altLang="ko-KR" dirty="0"/>
              <a:t>! </a:t>
            </a:r>
            <a:r>
              <a:rPr lang="ko-KR" altLang="en-US" dirty="0"/>
              <a:t>혹은 </a:t>
            </a:r>
            <a:r>
              <a:rPr lang="en-US" altLang="ko-KR" dirty="0" err="1"/>
              <a:t>chown</a:t>
            </a:r>
            <a:r>
              <a:rPr lang="en-US" altLang="ko-KR" dirty="0"/>
              <a:t> </a:t>
            </a:r>
            <a:r>
              <a:rPr lang="en-US" altLang="ko-KR" dirty="0" err="1">
                <a:hlinkClick r:id="rId4"/>
              </a:rPr>
              <a:t>ftp.ftp</a:t>
            </a:r>
            <a:r>
              <a:rPr lang="en-US" altLang="ko-KR" dirty="0"/>
              <a:t> /var/ftp/pub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A57546-C18D-4D1D-AF75-B635584DDA30}"/>
              </a:ext>
            </a:extLst>
          </p:cNvPr>
          <p:cNvSpPr txBox="1"/>
          <p:nvPr/>
        </p:nvSpPr>
        <p:spPr>
          <a:xfrm>
            <a:off x="838200" y="6123543"/>
            <a:ext cx="489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15. </a:t>
            </a:r>
            <a:r>
              <a:rPr lang="en-US" altLang="ko-KR" dirty="0" err="1"/>
              <a:t>systemctl</a:t>
            </a:r>
            <a:r>
              <a:rPr lang="en-US" altLang="ko-KR" dirty="0"/>
              <a:t> restart </a:t>
            </a:r>
            <a:r>
              <a:rPr lang="en-US" altLang="ko-KR" dirty="0" err="1"/>
              <a:t>vsftpd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서비스 재시작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6008F3-DD1C-4987-85D2-73EA19C6B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666" y="4735072"/>
            <a:ext cx="6525536" cy="34294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EEC66D-70B0-4990-87CF-B7806137A4C6}"/>
              </a:ext>
            </a:extLst>
          </p:cNvPr>
          <p:cNvSpPr txBox="1"/>
          <p:nvPr/>
        </p:nvSpPr>
        <p:spPr>
          <a:xfrm>
            <a:off x="838200" y="5078020"/>
            <a:ext cx="553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13. </a:t>
            </a:r>
            <a:r>
              <a:rPr lang="en-US" altLang="ko-KR" dirty="0" err="1"/>
              <a:t>anonymous_enable</a:t>
            </a:r>
            <a:r>
              <a:rPr lang="en-US" altLang="ko-KR" dirty="0"/>
              <a:t>=YES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익명 로그인도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351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A3E5C-6B05-4E12-9CF6-0E75D65E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/>
              <a:t>서버의 설치와 운영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CEA74-F9B5-471E-B018-8CF6A439D5CA}"/>
              </a:ext>
            </a:extLst>
          </p:cNvPr>
          <p:cNvSpPr txBox="1"/>
          <p:nvPr/>
        </p:nvSpPr>
        <p:spPr>
          <a:xfrm>
            <a:off x="838200" y="1506022"/>
            <a:ext cx="458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gui</a:t>
            </a:r>
            <a:r>
              <a:rPr lang="en-US" altLang="ko-KR" b="1" dirty="0"/>
              <a:t> </a:t>
            </a:r>
            <a:r>
              <a:rPr lang="ko-KR" altLang="en-US" b="1" dirty="0"/>
              <a:t>말고 </a:t>
            </a:r>
            <a:r>
              <a:rPr lang="en-US" altLang="ko-KR" b="1" dirty="0"/>
              <a:t>cli</a:t>
            </a:r>
            <a:r>
              <a:rPr lang="ko-KR" altLang="en-US" b="1" dirty="0"/>
              <a:t>로 되어있는 </a:t>
            </a:r>
            <a:r>
              <a:rPr lang="en-US" altLang="ko-KR" b="1" dirty="0"/>
              <a:t>ftp </a:t>
            </a:r>
            <a:r>
              <a:rPr lang="ko-KR" altLang="en-US" b="1" dirty="0" err="1"/>
              <a:t>클라언트</a:t>
            </a:r>
            <a:r>
              <a:rPr lang="ko-KR" altLang="en-US" b="1" dirty="0"/>
              <a:t> 이용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61127-3A53-4720-B6FF-2EB1146D9B4F}"/>
              </a:ext>
            </a:extLst>
          </p:cNvPr>
          <p:cNvSpPr txBox="1"/>
          <p:nvPr/>
        </p:nvSpPr>
        <p:spPr>
          <a:xfrm>
            <a:off x="838200" y="2030956"/>
            <a:ext cx="324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ServerB</a:t>
            </a:r>
            <a:r>
              <a:rPr lang="ko-KR" altLang="en-US" dirty="0"/>
              <a:t>를 초기화하고 킨다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4F13B-9F91-4B08-91EE-5FC57E6D8EF6}"/>
              </a:ext>
            </a:extLst>
          </p:cNvPr>
          <p:cNvSpPr txBox="1"/>
          <p:nvPr/>
        </p:nvSpPr>
        <p:spPr>
          <a:xfrm>
            <a:off x="838200" y="2371224"/>
            <a:ext cx="7865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yum –y install </a:t>
            </a:r>
            <a:r>
              <a:rPr lang="en-US" altLang="ko-KR" dirty="0" err="1"/>
              <a:t>epel</a:t>
            </a:r>
            <a:r>
              <a:rPr lang="en-US" altLang="ko-KR" dirty="0"/>
              <a:t>-release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Red hat</a:t>
            </a:r>
            <a:r>
              <a:rPr lang="ko-KR" altLang="en-US" dirty="0"/>
              <a:t>에 있는 패키지를 받기 위해 설치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A7260-0123-435C-8748-CEC62E360744}"/>
              </a:ext>
            </a:extLst>
          </p:cNvPr>
          <p:cNvSpPr txBox="1"/>
          <p:nvPr/>
        </p:nvSpPr>
        <p:spPr>
          <a:xfrm>
            <a:off x="838200" y="2737912"/>
            <a:ext cx="5459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yum –y install </a:t>
            </a:r>
            <a:r>
              <a:rPr lang="en-US" altLang="ko-KR" dirty="0" err="1"/>
              <a:t>ncftp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ftp </a:t>
            </a:r>
            <a:r>
              <a:rPr lang="ko-KR" altLang="en-US" dirty="0">
                <a:sym typeface="Wingdings" panose="05000000000000000000" pitchFamily="2" charset="2"/>
              </a:rPr>
              <a:t>클라이언트 다운로드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53DA3-2B36-4950-A56D-01B4B78AA43D}"/>
              </a:ext>
            </a:extLst>
          </p:cNvPr>
          <p:cNvSpPr txBox="1"/>
          <p:nvPr/>
        </p:nvSpPr>
        <p:spPr>
          <a:xfrm>
            <a:off x="838200" y="3075536"/>
            <a:ext cx="407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ncftp</a:t>
            </a:r>
            <a:r>
              <a:rPr lang="ko-KR" altLang="en-US" dirty="0"/>
              <a:t> </a:t>
            </a:r>
            <a:r>
              <a:rPr lang="en-US" altLang="ko-KR" dirty="0"/>
              <a:t>192.168.111.100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접속하기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54573D-210E-42D1-8FAE-B2D881F7DA3F}"/>
              </a:ext>
            </a:extLst>
          </p:cNvPr>
          <p:cNvSpPr txBox="1"/>
          <p:nvPr/>
        </p:nvSpPr>
        <p:spPr>
          <a:xfrm>
            <a:off x="838200" y="3442224"/>
            <a:ext cx="358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get </a:t>
            </a:r>
            <a:r>
              <a:rPr lang="ko-KR" altLang="en-US" dirty="0"/>
              <a:t>다운로드파일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다운로드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738A2-BDF7-40A7-B41D-3FB59E44DC43}"/>
              </a:ext>
            </a:extLst>
          </p:cNvPr>
          <p:cNvSpPr txBox="1"/>
          <p:nvPr/>
        </p:nvSpPr>
        <p:spPr>
          <a:xfrm>
            <a:off x="838200" y="3798337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put </a:t>
            </a:r>
            <a:r>
              <a:rPr lang="ko-KR" altLang="en-US" dirty="0"/>
              <a:t>파일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업로드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50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A3E5C-6B05-4E12-9CF6-0E75D65E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/>
              <a:t>서버의 설치와 운영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AAB367-6142-4DBD-827C-36D2B458B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32" y="1410652"/>
            <a:ext cx="7687736" cy="525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6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A3E5C-6B05-4E12-9CF6-0E75D65E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FTP </a:t>
            </a:r>
            <a:r>
              <a:rPr lang="ko-KR" altLang="en-US" dirty="0"/>
              <a:t>서버의 설치와 운영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E30791-CC53-49A0-843A-71746D946485}"/>
              </a:ext>
            </a:extLst>
          </p:cNvPr>
          <p:cNvSpPr txBox="1"/>
          <p:nvPr/>
        </p:nvSpPr>
        <p:spPr>
          <a:xfrm>
            <a:off x="838200" y="1506022"/>
            <a:ext cx="102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proftpd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05BB0-DD3E-4E34-BA2B-E1B9694C22E7}"/>
              </a:ext>
            </a:extLst>
          </p:cNvPr>
          <p:cNvSpPr txBox="1"/>
          <p:nvPr/>
        </p:nvSpPr>
        <p:spPr>
          <a:xfrm>
            <a:off x="838200" y="2027754"/>
            <a:ext cx="700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yum –y remove </a:t>
            </a:r>
            <a:r>
              <a:rPr lang="en-US" altLang="ko-KR" dirty="0" err="1"/>
              <a:t>vsftpd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proftpd</a:t>
            </a:r>
            <a:r>
              <a:rPr lang="ko-KR" altLang="en-US" dirty="0">
                <a:sym typeface="Wingdings" panose="05000000000000000000" pitchFamily="2" charset="2"/>
              </a:rPr>
              <a:t>를 설치하기 위해서 삭제하기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A41DA-068A-4BD1-9A0F-18717BEF0672}"/>
              </a:ext>
            </a:extLst>
          </p:cNvPr>
          <p:cNvSpPr txBox="1"/>
          <p:nvPr/>
        </p:nvSpPr>
        <p:spPr>
          <a:xfrm>
            <a:off x="838200" y="2397086"/>
            <a:ext cx="1081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yum –y install </a:t>
            </a:r>
            <a:r>
              <a:rPr lang="en-US" altLang="ko-KR" dirty="0" err="1"/>
              <a:t>epel</a:t>
            </a:r>
            <a:r>
              <a:rPr lang="en-US" altLang="ko-KR" dirty="0"/>
              <a:t>-release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sym typeface="Wingdings" panose="05000000000000000000" pitchFamily="2" charset="2"/>
              </a:rPr>
              <a:t>proftpd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도 </a:t>
            </a:r>
            <a:r>
              <a:rPr lang="en-US" altLang="ko-KR" dirty="0">
                <a:sym typeface="Wingdings" panose="05000000000000000000" pitchFamily="2" charset="2"/>
              </a:rPr>
              <a:t>Red hat </a:t>
            </a:r>
            <a:r>
              <a:rPr lang="ko-KR" altLang="en-US" dirty="0">
                <a:sym typeface="Wingdings" panose="05000000000000000000" pitchFamily="2" charset="2"/>
              </a:rPr>
              <a:t>쪽에 있어서 설치 </a:t>
            </a:r>
            <a:r>
              <a:rPr lang="en-US" altLang="ko-KR" dirty="0">
                <a:sym typeface="Wingdings" panose="05000000000000000000" pitchFamily="2" charset="2"/>
              </a:rPr>
              <a:t>(remove</a:t>
            </a:r>
            <a:r>
              <a:rPr lang="ko-KR" altLang="en-US" dirty="0">
                <a:sym typeface="Wingdings" panose="05000000000000000000" pitchFamily="2" charset="2"/>
              </a:rPr>
              <a:t>로 지워져서 다시 설치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150E1-ADBD-483D-9E5D-34BED7CFA850}"/>
              </a:ext>
            </a:extLst>
          </p:cNvPr>
          <p:cNvSpPr txBox="1"/>
          <p:nvPr/>
        </p:nvSpPr>
        <p:spPr>
          <a:xfrm>
            <a:off x="838200" y="2766418"/>
            <a:ext cx="363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yum –y install </a:t>
            </a:r>
            <a:r>
              <a:rPr lang="en-US" altLang="ko-KR" dirty="0" err="1"/>
              <a:t>proftpd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설치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BCEBEF-BC88-4939-A917-CA3D018A2021}"/>
              </a:ext>
            </a:extLst>
          </p:cNvPr>
          <p:cNvSpPr txBox="1"/>
          <p:nvPr/>
        </p:nvSpPr>
        <p:spPr>
          <a:xfrm>
            <a:off x="838200" y="3135750"/>
            <a:ext cx="930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vi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proftpd</a:t>
            </a:r>
            <a:r>
              <a:rPr lang="en-US" altLang="ko-KR" dirty="0"/>
              <a:t>/</a:t>
            </a:r>
            <a:r>
              <a:rPr lang="en-US" altLang="ko-KR" dirty="0" err="1"/>
              <a:t>anonftp.conf</a:t>
            </a:r>
            <a:r>
              <a:rPr lang="en-US" altLang="ko-KR" dirty="0">
                <a:sym typeface="Wingdings" panose="05000000000000000000" pitchFamily="2" charset="2"/>
              </a:rPr>
              <a:t>  </a:t>
            </a:r>
            <a:r>
              <a:rPr lang="ko-KR" altLang="en-US" dirty="0">
                <a:sym typeface="Wingdings" panose="05000000000000000000" pitchFamily="2" charset="2"/>
              </a:rPr>
              <a:t>익명 사용자 접속 안되었을 수 있어서 설정 파일 수정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43A6F-9221-46EE-B2DC-EB93D28B2190}"/>
              </a:ext>
            </a:extLst>
          </p:cNvPr>
          <p:cNvSpPr txBox="1"/>
          <p:nvPr/>
        </p:nvSpPr>
        <p:spPr>
          <a:xfrm>
            <a:off x="838200" y="3471097"/>
            <a:ext cx="793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&lt;Limit WRITE SITE_CHMOD&gt; </a:t>
            </a:r>
            <a:r>
              <a:rPr lang="ko-KR" altLang="en-US" dirty="0"/>
              <a:t>찾아서 </a:t>
            </a:r>
            <a:r>
              <a:rPr lang="en-US" altLang="ko-KR" dirty="0" err="1"/>
              <a:t>DenyAll</a:t>
            </a:r>
            <a:r>
              <a:rPr lang="ko-KR" altLang="en-US" dirty="0"/>
              <a:t>을 </a:t>
            </a:r>
            <a:r>
              <a:rPr lang="en-US" altLang="ko-KR" dirty="0" err="1"/>
              <a:t>AllowAll</a:t>
            </a:r>
            <a:r>
              <a:rPr lang="ko-KR" altLang="en-US" dirty="0"/>
              <a:t>로 수정 후 저장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1DB2E8-7A54-424E-963B-210A5D9F23AB}"/>
              </a:ext>
            </a:extLst>
          </p:cNvPr>
          <p:cNvSpPr txBox="1"/>
          <p:nvPr/>
        </p:nvSpPr>
        <p:spPr>
          <a:xfrm>
            <a:off x="838200" y="3840429"/>
            <a:ext cx="302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en-US" altLang="ko-KR" dirty="0" err="1"/>
              <a:t>systemctl</a:t>
            </a:r>
            <a:r>
              <a:rPr lang="en-US" altLang="ko-KR" dirty="0"/>
              <a:t> restart </a:t>
            </a:r>
            <a:r>
              <a:rPr lang="en-US" altLang="ko-KR" dirty="0" err="1"/>
              <a:t>proftpd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945159-EB39-4F2F-8E67-515B53FEB1B3}"/>
              </a:ext>
            </a:extLst>
          </p:cNvPr>
          <p:cNvSpPr txBox="1"/>
          <p:nvPr/>
        </p:nvSpPr>
        <p:spPr>
          <a:xfrm>
            <a:off x="838200" y="4175776"/>
            <a:ext cx="305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en-US" altLang="ko-KR" dirty="0" err="1"/>
              <a:t>systemctl</a:t>
            </a:r>
            <a:r>
              <a:rPr lang="en-US" altLang="ko-KR" dirty="0"/>
              <a:t> enable </a:t>
            </a:r>
            <a:r>
              <a:rPr lang="en-US" altLang="ko-KR" dirty="0" err="1"/>
              <a:t>proftpd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E7E6F9-191C-4A70-BF88-51927045E16E}"/>
              </a:ext>
            </a:extLst>
          </p:cNvPr>
          <p:cNvSpPr txBox="1"/>
          <p:nvPr/>
        </p:nvSpPr>
        <p:spPr>
          <a:xfrm>
            <a:off x="838200" y="4545108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방화벽 열기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73DD92-1DEF-4849-80F4-E1500959A870}"/>
              </a:ext>
            </a:extLst>
          </p:cNvPr>
          <p:cNvSpPr txBox="1"/>
          <p:nvPr/>
        </p:nvSpPr>
        <p:spPr>
          <a:xfrm>
            <a:off x="838200" y="5490174"/>
            <a:ext cx="906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클라이언트에서 접속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sym typeface="Wingdings" panose="05000000000000000000" pitchFamily="2" charset="2"/>
              </a:rPr>
              <a:t>익명자</a:t>
            </a:r>
            <a:r>
              <a:rPr lang="ko-KR" altLang="en-US" dirty="0">
                <a:sym typeface="Wingdings" panose="05000000000000000000" pitchFamily="2" charset="2"/>
              </a:rPr>
              <a:t> 접속이 안됨</a:t>
            </a:r>
            <a:r>
              <a:rPr lang="en-US" altLang="ko-KR" dirty="0">
                <a:sym typeface="Wingdings" panose="05000000000000000000" pitchFamily="2" charset="2"/>
              </a:rPr>
              <a:t>… </a:t>
            </a:r>
            <a:r>
              <a:rPr lang="ko-KR" altLang="en-US" dirty="0">
                <a:sym typeface="Wingdings" panose="05000000000000000000" pitchFamily="2" charset="2"/>
              </a:rPr>
              <a:t>어딘가를 바꿔야 하는데 바꿔도 안됨</a:t>
            </a:r>
            <a:endParaRPr lang="ko-KR" altLang="en-US" dirty="0"/>
          </a:p>
        </p:txBody>
      </p:sp>
      <p:sp>
        <p:nvSpPr>
          <p:cNvPr id="14" name="&quot;허용 안 됨&quot; 기호 13">
            <a:extLst>
              <a:ext uri="{FF2B5EF4-FFF2-40B4-BE49-F238E27FC236}">
                <a16:creationId xmlns:a16="http://schemas.microsoft.com/office/drawing/2014/main" id="{CCCA48EE-D86B-4B57-A838-0CC58B680879}"/>
              </a:ext>
            </a:extLst>
          </p:cNvPr>
          <p:cNvSpPr/>
          <p:nvPr/>
        </p:nvSpPr>
        <p:spPr>
          <a:xfrm>
            <a:off x="3865375" y="1582449"/>
            <a:ext cx="4461252" cy="4461252"/>
          </a:xfrm>
          <a:prstGeom prst="noSmoking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안됨</a:t>
            </a:r>
            <a:r>
              <a:rPr lang="en-US" altLang="ko-KR" b="1" dirty="0">
                <a:solidFill>
                  <a:schemeClr val="tx1"/>
                </a:solidFill>
              </a:rPr>
              <a:t>..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427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436</Words>
  <Application>Microsoft Office PowerPoint</Application>
  <PresentationFormat>와이드스크린</PresentationFormat>
  <Paragraphs>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Linux</vt:lpstr>
      <vt:lpstr>FTP 서버의 설치와 운영</vt:lpstr>
      <vt:lpstr>FTP 서버의 설치와 운영</vt:lpstr>
      <vt:lpstr>FTP 서버의 설치와 운영</vt:lpstr>
      <vt:lpstr>FTP 서버의 설치와 운영</vt:lpstr>
      <vt:lpstr>FTP 서버의 설치와 운영</vt:lpstr>
      <vt:lpstr>FTP 서버의 설치와 운영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이 창우</dc:creator>
  <cp:lastModifiedBy>이 창우</cp:lastModifiedBy>
  <cp:revision>90</cp:revision>
  <dcterms:created xsi:type="dcterms:W3CDTF">2020-02-29T04:22:36Z</dcterms:created>
  <dcterms:modified xsi:type="dcterms:W3CDTF">2020-02-29T05:44:23Z</dcterms:modified>
</cp:coreProperties>
</file>