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4" r:id="rId21"/>
    <p:sldId id="275" r:id="rId22"/>
    <p:sldId id="285" r:id="rId23"/>
    <p:sldId id="276" r:id="rId24"/>
    <p:sldId id="286" r:id="rId25"/>
    <p:sldId id="277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2EF3E-7A95-486F-B7DC-12D5776D1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9443F-B230-4E2E-82D7-5C950634E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ADD0C-F2A6-41AF-A1CB-29C43E5A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DE26E-43D3-4BB7-A2C4-459BD0BA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2CC16-B293-4268-AA0B-D51893D0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8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AF649-1E84-4F3E-913A-BCABCD7D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F087F-CEB9-452A-9F79-E9026563C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6EAF9-9FC4-4DC5-9423-11806751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6585D-1DE9-4B3C-9411-56543B1F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FD221-49E0-4DFC-BBF4-1581054E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0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20F4C4-27C4-4E08-9D62-B0C92EBDB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9ACB5B-B4E6-4573-878A-42F6BDAA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0D950-7307-4DFE-B0A1-69F4185C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7DE78-8EFF-4A01-A928-1CE3C18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69D69-188E-4F7B-8F3C-3C8D3C49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4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4CF36-5DEE-420B-B9D1-D07B7746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8C277-166B-4C04-89A7-A3B1C1E5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FEFBA-8146-4E90-8A4C-905BCC86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0ECFD-189D-4D91-9627-9062788E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3EA4C-35E9-40E5-8C22-7FC37615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3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A6AB5-051E-4288-BB2E-245EEDC6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2A0E9-D5BF-46D1-857D-47643A7D7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5A0D5-4D86-4402-8213-A8B67931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B82F6-D216-4681-8896-9D255856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DDFD9-6C26-44C8-B3D6-C9EF4FB5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9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F4DE4-ED6E-4219-AB49-802F5320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CB5B2-A401-4F5C-8A84-E9E85D08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644C6-2961-4A51-B476-DE1F5BA3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03BC76-C1AF-4CBC-BFAD-0ECE5561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1778B-7405-469D-A883-D8626E0C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31375-6295-46A8-BCF0-8EE8A940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BBA39-7D76-4344-A0FE-DE84420B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CAF29-24C1-4245-932D-9FBFD52E7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85559-01C8-4E1E-AA16-56DD3815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71B8E7-4190-44EC-B176-CDC926D49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D24ED-7B5E-4EB4-A7E3-520D03587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E8F554-493E-4E57-9662-FCD639A7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69907-28FD-4E83-9C63-0366386B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A757AB-56F2-4748-8D9B-5E2A83E4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4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BFF1-1067-43CC-A239-CE2C7EFB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E6D8F5-529F-45BB-BCB1-F1AEAA75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AE1AD-DDBD-427C-9C21-DC1A68BD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03382-D6E4-458D-83F5-CA517EED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26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8EDE9D-C07A-46EE-9C3C-E3AED016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3DECC2-2A8B-40C1-932A-B4229889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ADB04-4E18-4FD6-A27F-7F94355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2AE84-6A08-4BEF-A611-CD2FD8F0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FB69A-F63E-4CDC-977C-AC6AC5A7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C925E6-7358-477D-8398-72277FDB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0071F-F66F-4448-95DB-0849B9D9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88DF5-1275-44D9-881C-CAA894BC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3EC6E-1B29-49AE-9F22-6C18A3CE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4AD54-F75A-4DA5-9560-F20D41CD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A90810-50EF-4F7D-9703-0133DF2FF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DED72-F9F5-423C-BFFA-FE5DCA74B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44DBD-CA45-4B94-A0BB-B6F51F5B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936607-A3CF-4A27-A97C-6948FA3E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0C184-EC49-4FF3-8A3B-55682310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0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996755-D221-47FC-AE1A-3E203464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96A74-32A6-4C2C-B76C-019937CF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39C12-4946-4787-859E-8605C1B91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3FDE-694E-429D-9195-73723EEEDEA5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731B6-795F-4657-8FF7-1D03A6FFD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5FE55-C7D9-4E29-8FD6-3F60185E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C43F-BB45-4EF3-8E37-7D11BD7CD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8C7F0-F9E1-4AFB-8A31-FF3C6F0FA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9C8950-D6FB-4D69-B83A-F3BBBB7A1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54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908B40-4D29-4995-945F-3D091619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71" y="1971924"/>
            <a:ext cx="4115374" cy="36200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E3AA82-3FBE-4277-83A2-6AEC6A750E7E}"/>
              </a:ext>
            </a:extLst>
          </p:cNvPr>
          <p:cNvSpPr/>
          <p:nvPr/>
        </p:nvSpPr>
        <p:spPr>
          <a:xfrm>
            <a:off x="3460005" y="5277850"/>
            <a:ext cx="839279" cy="272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503C95-A175-4EE5-B2F9-C693DF132FC7}"/>
              </a:ext>
            </a:extLst>
          </p:cNvPr>
          <p:cNvSpPr/>
          <p:nvPr/>
        </p:nvSpPr>
        <p:spPr>
          <a:xfrm>
            <a:off x="2593731" y="2759239"/>
            <a:ext cx="839279" cy="272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7DA120-FA7F-4F9A-94EB-0C10DD40C86D}"/>
              </a:ext>
            </a:extLst>
          </p:cNvPr>
          <p:cNvSpPr/>
          <p:nvPr/>
        </p:nvSpPr>
        <p:spPr>
          <a:xfrm>
            <a:off x="1101815" y="4315323"/>
            <a:ext cx="1753680" cy="240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2FACA7-CB91-40D6-961B-B3A3E3E43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7" y="2000503"/>
            <a:ext cx="4105848" cy="35914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2D7BF0D-A598-4F17-BCC7-61AC34E9477B}"/>
              </a:ext>
            </a:extLst>
          </p:cNvPr>
          <p:cNvSpPr/>
          <p:nvPr/>
        </p:nvSpPr>
        <p:spPr>
          <a:xfrm>
            <a:off x="9459752" y="5293892"/>
            <a:ext cx="839279" cy="272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3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2901D6-6B4F-4136-8E81-8F5F79F8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1" y="1573539"/>
            <a:ext cx="5454318" cy="48049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F6971AE-2EF3-4E1A-8510-C4BFD54B50D6}"/>
              </a:ext>
            </a:extLst>
          </p:cNvPr>
          <p:cNvSpPr/>
          <p:nvPr/>
        </p:nvSpPr>
        <p:spPr>
          <a:xfrm>
            <a:off x="7935752" y="5149512"/>
            <a:ext cx="839279" cy="272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7B14A13-972D-4F58-A3BB-C8B35A040E0E}"/>
              </a:ext>
            </a:extLst>
          </p:cNvPr>
          <p:cNvSpPr/>
          <p:nvPr/>
        </p:nvSpPr>
        <p:spPr>
          <a:xfrm rot="9548580">
            <a:off x="6791907" y="3521883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3AEC3-B11D-4633-B425-809898DC5A5B}"/>
              </a:ext>
            </a:extLst>
          </p:cNvPr>
          <p:cNvSpPr txBox="1"/>
          <p:nvPr/>
        </p:nvSpPr>
        <p:spPr>
          <a:xfrm>
            <a:off x="7735636" y="3240979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확인 </a:t>
            </a:r>
            <a:r>
              <a:rPr lang="en-US" altLang="ko-KR" sz="2800" b="1" dirty="0"/>
              <a:t>(SCSI 0:1)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5222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7A3848-AA53-45CB-A98C-F486A530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0" y="1970001"/>
            <a:ext cx="7603960" cy="4522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2E749-3C11-494B-9ABA-777BB0B50D9E}"/>
              </a:ext>
            </a:extLst>
          </p:cNvPr>
          <p:cNvSpPr txBox="1"/>
          <p:nvPr/>
        </p:nvSpPr>
        <p:spPr>
          <a:xfrm>
            <a:off x="838200" y="1321356"/>
            <a:ext cx="570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부팅시</a:t>
            </a:r>
            <a:r>
              <a:rPr lang="ko-KR" altLang="en-US" dirty="0"/>
              <a:t> 자동으로 읽히는 파일 </a:t>
            </a:r>
            <a:r>
              <a:rPr lang="en-US" altLang="ko-KR" dirty="0">
                <a:sym typeface="Wingdings" panose="05000000000000000000" pitchFamily="2" charset="2"/>
              </a:rPr>
              <a:t>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fstab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편집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7E70E-D129-4644-9327-20C9C9383F14}"/>
              </a:ext>
            </a:extLst>
          </p:cNvPr>
          <p:cNvSpPr txBox="1"/>
          <p:nvPr/>
        </p:nvSpPr>
        <p:spPr>
          <a:xfrm>
            <a:off x="838200" y="165188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파티션 나누기 </a:t>
            </a:r>
            <a:r>
              <a:rPr lang="en-US" altLang="ko-KR" dirty="0"/>
              <a:t>: </a:t>
            </a:r>
            <a:r>
              <a:rPr lang="en-US" altLang="ko-KR" b="1" dirty="0" err="1"/>
              <a:t>fdisk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F77A0-E901-45D3-BB93-B995C6FF6C82}"/>
              </a:ext>
            </a:extLst>
          </p:cNvPr>
          <p:cNvSpPr txBox="1"/>
          <p:nvPr/>
        </p:nvSpPr>
        <p:spPr>
          <a:xfrm>
            <a:off x="838200" y="197000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포멧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 err="1"/>
              <a:t>mkfs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E196F-0F4D-4F2A-8595-CA30915715A4}"/>
              </a:ext>
            </a:extLst>
          </p:cNvPr>
          <p:cNvSpPr txBox="1"/>
          <p:nvPr/>
        </p:nvSpPr>
        <p:spPr>
          <a:xfrm>
            <a:off x="838200" y="2339333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마운트 </a:t>
            </a:r>
            <a:r>
              <a:rPr lang="en-US" altLang="ko-KR" dirty="0"/>
              <a:t>: </a:t>
            </a:r>
            <a:r>
              <a:rPr lang="en-US" altLang="ko-KR" b="1" dirty="0"/>
              <a:t>mount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D5F39-F62C-4929-A9F8-91B2DD07B692}"/>
              </a:ext>
            </a:extLst>
          </p:cNvPr>
          <p:cNvSpPr/>
          <p:nvPr/>
        </p:nvSpPr>
        <p:spPr>
          <a:xfrm>
            <a:off x="4539916" y="1970001"/>
            <a:ext cx="1620252" cy="1815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2085D-069F-4033-B57A-30107CD78904}"/>
              </a:ext>
            </a:extLst>
          </p:cNvPr>
          <p:cNvSpPr txBox="1"/>
          <p:nvPr/>
        </p:nvSpPr>
        <p:spPr>
          <a:xfrm>
            <a:off x="5773461" y="189366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389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EE088B-5303-4A12-8B74-84066864463B}"/>
              </a:ext>
            </a:extLst>
          </p:cNvPr>
          <p:cNvGrpSpPr/>
          <p:nvPr/>
        </p:nvGrpSpPr>
        <p:grpSpPr>
          <a:xfrm>
            <a:off x="2647468" y="1690688"/>
            <a:ext cx="7090090" cy="4507196"/>
            <a:chOff x="2647468" y="1793174"/>
            <a:chExt cx="7090090" cy="45071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68176CD-1F91-4C46-8DF1-00A544C7B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7468" y="1842048"/>
              <a:ext cx="6897063" cy="445832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CC8258-2FF8-4FCC-8CD9-B6C2A50DA52F}"/>
                </a:ext>
              </a:extLst>
            </p:cNvPr>
            <p:cNvSpPr/>
            <p:nvPr/>
          </p:nvSpPr>
          <p:spPr>
            <a:xfrm>
              <a:off x="8117306" y="2162506"/>
              <a:ext cx="1620252" cy="3561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7C1C0D-172E-4304-A83B-C89FD6973FB9}"/>
                </a:ext>
              </a:extLst>
            </p:cNvPr>
            <p:cNvSpPr txBox="1"/>
            <p:nvPr/>
          </p:nvSpPr>
          <p:spPr>
            <a:xfrm>
              <a:off x="8378884" y="1793174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</a:t>
              </a:r>
              <a:r>
                <a:rPr lang="ko-KR" altLang="en-US" b="1" dirty="0"/>
                <a:t>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14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3AB158-5497-4EF9-B507-97083A2F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70" y="2983208"/>
            <a:ext cx="8684460" cy="1685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80CC6-2200-47D3-8D47-AE403B5260BE}"/>
              </a:ext>
            </a:extLst>
          </p:cNvPr>
          <p:cNvSpPr txBox="1"/>
          <p:nvPr/>
        </p:nvSpPr>
        <p:spPr>
          <a:xfrm>
            <a:off x="3094225" y="2246780"/>
            <a:ext cx="600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ls –l /dev/</a:t>
            </a:r>
            <a:r>
              <a:rPr lang="en-US" altLang="ko-KR" b="1" dirty="0" err="1"/>
              <a:t>sd</a:t>
            </a:r>
            <a:r>
              <a:rPr lang="en-US" altLang="ko-KR" b="1" dirty="0"/>
              <a:t>* </a:t>
            </a:r>
            <a:r>
              <a:rPr lang="ko-KR" altLang="en-US" b="1" dirty="0"/>
              <a:t>로 하드디스크 확인</a:t>
            </a:r>
            <a:endParaRPr lang="en-US" altLang="ko-KR" b="1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sda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처음 </a:t>
            </a:r>
            <a:r>
              <a:rPr lang="en-US" altLang="ko-KR" dirty="0">
                <a:sym typeface="Wingdings" panose="05000000000000000000" pitchFamily="2" charset="2"/>
              </a:rPr>
              <a:t>| sda1, sda2  </a:t>
            </a:r>
            <a:r>
              <a:rPr lang="ko-KR" altLang="en-US" dirty="0">
                <a:sym typeface="Wingdings" panose="05000000000000000000" pitchFamily="2" charset="2"/>
              </a:rPr>
              <a:t>파티션 </a:t>
            </a:r>
            <a:r>
              <a:rPr lang="ko-KR" altLang="en-US" dirty="0" err="1">
                <a:sym typeface="Wingdings" panose="05000000000000000000" pitchFamily="2" charset="2"/>
              </a:rPr>
              <a:t>나움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| </a:t>
            </a:r>
            <a:r>
              <a:rPr lang="en-US" altLang="ko-KR" dirty="0" err="1">
                <a:sym typeface="Wingdings" panose="05000000000000000000" pitchFamily="2" charset="2"/>
              </a:rPr>
              <a:t>sdb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ko-KR" altLang="en-US" dirty="0">
                <a:sym typeface="Wingdings" panose="05000000000000000000" pitchFamily="2" charset="2"/>
              </a:rPr>
              <a:t>방금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01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DF61-D780-4CBA-9FF2-B8C3B0DAF22B}"/>
              </a:ext>
            </a:extLst>
          </p:cNvPr>
          <p:cNvSpPr txBox="1"/>
          <p:nvPr/>
        </p:nvSpPr>
        <p:spPr>
          <a:xfrm>
            <a:off x="3692151" y="2246780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fdisk</a:t>
            </a:r>
            <a:r>
              <a:rPr lang="ko-KR" altLang="en-US" b="1" dirty="0"/>
              <a:t> </a:t>
            </a:r>
            <a:r>
              <a:rPr lang="en-US" altLang="ko-KR" b="1" dirty="0"/>
              <a:t>/dev/</a:t>
            </a:r>
            <a:r>
              <a:rPr lang="en-US" altLang="ko-KR" b="1" dirty="0" err="1"/>
              <a:t>sdb</a:t>
            </a:r>
            <a:endParaRPr lang="en-US" altLang="ko-KR" b="1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파티션을 나눌 하드디스크 폴더를 지정한다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5BE22A-0E86-4824-910F-DC430365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2" y="2893111"/>
            <a:ext cx="8341896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9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CDA1F8-A493-4E61-A68F-B8360CCA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49" y="1877875"/>
            <a:ext cx="4124901" cy="43535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C403D3-4AF7-42A7-8FBC-7F49FA0C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544" y="3606903"/>
            <a:ext cx="4305901" cy="8954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2B73F78-B807-4EEC-9955-1AEADEF81FB0}"/>
              </a:ext>
            </a:extLst>
          </p:cNvPr>
          <p:cNvSpPr/>
          <p:nvPr/>
        </p:nvSpPr>
        <p:spPr>
          <a:xfrm>
            <a:off x="5312893" y="3812324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EEB45B-55E3-4771-AE7A-C73D28149162}"/>
              </a:ext>
            </a:extLst>
          </p:cNvPr>
          <p:cNvSpPr/>
          <p:nvPr/>
        </p:nvSpPr>
        <p:spPr>
          <a:xfrm>
            <a:off x="834190" y="3750674"/>
            <a:ext cx="2165684" cy="211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DF87A-08B8-4BC5-83C1-C1CA240C4D98}"/>
              </a:ext>
            </a:extLst>
          </p:cNvPr>
          <p:cNvSpPr txBox="1"/>
          <p:nvPr/>
        </p:nvSpPr>
        <p:spPr>
          <a:xfrm>
            <a:off x="1659408" y="148166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r>
              <a:rPr lang="ko-KR" altLang="en-US" b="1" dirty="0"/>
              <a:t>으로 도움말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4DEA8-1B16-43C0-AD00-2672CFB4A5AD}"/>
              </a:ext>
            </a:extLst>
          </p:cNvPr>
          <p:cNvSpPr txBox="1"/>
          <p:nvPr/>
        </p:nvSpPr>
        <p:spPr>
          <a:xfrm>
            <a:off x="7627253" y="3174351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r>
              <a:rPr lang="ko-KR" altLang="en-US" b="1" dirty="0"/>
              <a:t>으로 파티션 추가 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D76BE-C16E-4597-9DD1-E220A1160D05}"/>
              </a:ext>
            </a:extLst>
          </p:cNvPr>
          <p:cNvSpPr txBox="1"/>
          <p:nvPr/>
        </p:nvSpPr>
        <p:spPr>
          <a:xfrm>
            <a:off x="5669672" y="4580018"/>
            <a:ext cx="65636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</a:t>
            </a:r>
            <a:r>
              <a:rPr lang="ko-KR" altLang="en-US" b="1" dirty="0"/>
              <a:t>를 선택하여 </a:t>
            </a:r>
            <a:r>
              <a:rPr lang="en-US" altLang="ko-KR" b="1" dirty="0" err="1"/>
              <a:t>primar</a:t>
            </a:r>
            <a:r>
              <a:rPr lang="ko-KR" altLang="en-US" b="1" dirty="0"/>
              <a:t>로 설정</a:t>
            </a:r>
            <a:endParaRPr lang="en-US" altLang="ko-KR" b="1" dirty="0"/>
          </a:p>
          <a:p>
            <a:pPr algn="ctr"/>
            <a:r>
              <a:rPr lang="en-US" altLang="ko-KR" b="1" dirty="0"/>
              <a:t>(primary : </a:t>
            </a:r>
            <a:r>
              <a:rPr lang="ko-KR" altLang="en-US" b="1" dirty="0"/>
              <a:t>주 파티션</a:t>
            </a:r>
            <a:r>
              <a:rPr lang="en-US" altLang="ko-KR" b="1" dirty="0"/>
              <a:t>, extended : </a:t>
            </a:r>
            <a:r>
              <a:rPr lang="ko-KR" altLang="en-US" b="1" dirty="0"/>
              <a:t>확장 파티션</a:t>
            </a:r>
            <a:r>
              <a:rPr lang="en-US" altLang="ko-KR" b="1" dirty="0"/>
              <a:t>)</a:t>
            </a:r>
          </a:p>
          <a:p>
            <a:pPr algn="ctr"/>
            <a:r>
              <a:rPr lang="ko-KR" altLang="en-US" b="1" dirty="0"/>
              <a:t>주 파티션으로는 </a:t>
            </a:r>
            <a:r>
              <a:rPr lang="en-US" altLang="ko-KR" b="1" dirty="0"/>
              <a:t>4</a:t>
            </a:r>
            <a:r>
              <a:rPr lang="ko-KR" altLang="en-US" b="1" dirty="0"/>
              <a:t>개가 최대</a:t>
            </a:r>
            <a:endParaRPr lang="en-US" altLang="ko-KR" b="1" dirty="0"/>
          </a:p>
          <a:p>
            <a:pPr algn="ctr"/>
            <a:r>
              <a:rPr lang="en-US" altLang="ko-KR" b="1" dirty="0"/>
              <a:t>extended </a:t>
            </a:r>
            <a:r>
              <a:rPr lang="ko-KR" altLang="en-US" b="1" dirty="0"/>
              <a:t>파티션을 이용 시</a:t>
            </a:r>
            <a:r>
              <a:rPr lang="en-US" altLang="ko-KR" b="1" dirty="0"/>
              <a:t>, 1</a:t>
            </a:r>
            <a:r>
              <a:rPr lang="ko-KR" altLang="en-US" b="1" dirty="0"/>
              <a:t>개는 무조건 </a:t>
            </a:r>
            <a:r>
              <a:rPr lang="en-US" altLang="ko-KR" b="1" dirty="0" err="1"/>
              <a:t>extened</a:t>
            </a:r>
            <a:r>
              <a:rPr lang="ko-KR" altLang="en-US" b="1" dirty="0" err="1"/>
              <a:t>여야함</a:t>
            </a:r>
            <a:endParaRPr lang="en-US" altLang="ko-KR" b="1" dirty="0"/>
          </a:p>
          <a:p>
            <a:pPr algn="ctr"/>
            <a:r>
              <a:rPr lang="en-US" altLang="ko-KR" b="1" dirty="0"/>
              <a:t>(primary 4</a:t>
            </a:r>
            <a:r>
              <a:rPr lang="ko-KR" altLang="en-US" b="1" dirty="0"/>
              <a:t>개</a:t>
            </a:r>
            <a:r>
              <a:rPr lang="en-US" altLang="ko-KR" b="1" dirty="0"/>
              <a:t>, extended 1</a:t>
            </a:r>
            <a:r>
              <a:rPr lang="ko-KR" altLang="en-US" b="1" dirty="0"/>
              <a:t>개 안됨</a:t>
            </a:r>
            <a:r>
              <a:rPr lang="en-US" altLang="ko-KR" b="1" dirty="0"/>
              <a:t>!!)</a:t>
            </a:r>
          </a:p>
          <a:p>
            <a:pPr algn="ctr"/>
            <a:r>
              <a:rPr lang="en-US" altLang="ko-KR" b="1" dirty="0"/>
              <a:t>(primary 3</a:t>
            </a:r>
            <a:r>
              <a:rPr lang="ko-KR" altLang="en-US" b="1" dirty="0"/>
              <a:t>개</a:t>
            </a:r>
            <a:r>
              <a:rPr lang="en-US" altLang="ko-KR" b="1" dirty="0"/>
              <a:t>, extended 1</a:t>
            </a:r>
            <a:r>
              <a:rPr lang="ko-KR" altLang="en-US" b="1" dirty="0"/>
              <a:t>개 </a:t>
            </a:r>
            <a:r>
              <a:rPr lang="en-US" altLang="ko-KR" b="1" dirty="0">
                <a:sym typeface="Wingdings" panose="05000000000000000000" pitchFamily="2" charset="2"/>
              </a:rPr>
              <a:t> extended</a:t>
            </a:r>
            <a:r>
              <a:rPr lang="ko-KR" altLang="en-US" b="1" dirty="0">
                <a:sym typeface="Wingdings" panose="05000000000000000000" pitchFamily="2" charset="2"/>
              </a:rPr>
              <a:t>에서 쪼갤 수 있음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684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BE839E-8B04-4534-A415-5E4D5A7C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525"/>
            <a:ext cx="4315427" cy="1066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4CFE3-566A-46A5-A98A-049155922A9A}"/>
              </a:ext>
            </a:extLst>
          </p:cNvPr>
          <p:cNvSpPr txBox="1"/>
          <p:nvPr/>
        </p:nvSpPr>
        <p:spPr>
          <a:xfrm>
            <a:off x="858154" y="3962474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p </a:t>
            </a:r>
            <a:r>
              <a:rPr lang="ko-KR" altLang="en-US" b="1" dirty="0"/>
              <a:t>선택 후</a:t>
            </a:r>
            <a:r>
              <a:rPr lang="en-US" altLang="ko-KR" b="1" dirty="0"/>
              <a:t>, </a:t>
            </a:r>
            <a:r>
              <a:rPr lang="ko-KR" altLang="en-US" b="1" dirty="0"/>
              <a:t>이름을 몇 번으로 설정 </a:t>
            </a:r>
            <a:r>
              <a:rPr lang="en-US" altLang="ko-KR" b="1" dirty="0">
                <a:sym typeface="Wingdings" panose="05000000000000000000" pitchFamily="2" charset="2"/>
              </a:rPr>
              <a:t>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079A97-D3AC-4C6B-9927-D5867585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28" y="1575891"/>
            <a:ext cx="4286848" cy="1219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F7EA5-EB9D-431E-A9BD-2C28CDBD24F0}"/>
              </a:ext>
            </a:extLst>
          </p:cNvPr>
          <p:cNvSpPr txBox="1"/>
          <p:nvPr/>
        </p:nvSpPr>
        <p:spPr>
          <a:xfrm>
            <a:off x="5861495" y="2795261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용량의 어디부터 사용 </a:t>
            </a:r>
            <a:r>
              <a:rPr lang="en-US" altLang="ko-KR" b="1" dirty="0">
                <a:sym typeface="Wingdings" panose="05000000000000000000" pitchFamily="2" charset="2"/>
              </a:rPr>
              <a:t> default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처음 </a:t>
            </a:r>
            <a:r>
              <a:rPr lang="en-US" altLang="ko-KR" b="1" dirty="0"/>
              <a:t>: 2048</a:t>
            </a:r>
            <a:r>
              <a:rPr lang="ko-KR" altLang="en-US" b="1" dirty="0"/>
              <a:t>은 시스템 기타 내용 때문에 </a:t>
            </a:r>
            <a:r>
              <a:rPr lang="en-US" altLang="ko-KR" b="1" dirty="0"/>
              <a:t>2048 </a:t>
            </a:r>
            <a:r>
              <a:rPr lang="ko-KR" altLang="en-US" b="1" dirty="0"/>
              <a:t>부터 가능</a:t>
            </a:r>
            <a:r>
              <a:rPr lang="en-US" altLang="ko-KR" b="1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1E4130-9AAD-4F6A-BCF2-E4302F8C9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627" y="4546165"/>
            <a:ext cx="6592220" cy="1409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DD71A-B6B4-4E79-9B4F-363F78F29599}"/>
              </a:ext>
            </a:extLst>
          </p:cNvPr>
          <p:cNvSpPr txBox="1"/>
          <p:nvPr/>
        </p:nvSpPr>
        <p:spPr>
          <a:xfrm>
            <a:off x="6215795" y="5948601"/>
            <a:ext cx="4467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용량의 어디까지 사용 </a:t>
            </a:r>
            <a:r>
              <a:rPr lang="en-US" altLang="ko-KR" b="1" dirty="0">
                <a:sym typeface="Wingdings" panose="05000000000000000000" pitchFamily="2" charset="2"/>
              </a:rPr>
              <a:t> default</a:t>
            </a:r>
            <a:r>
              <a:rPr lang="ko-KR" altLang="en-US" b="1" dirty="0">
                <a:sym typeface="Wingdings" panose="05000000000000000000" pitchFamily="2" charset="2"/>
              </a:rPr>
              <a:t>로 설정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algn="ctr"/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우리는 전부 쓸 것이기 때문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마지막 </a:t>
            </a:r>
            <a:r>
              <a:rPr lang="en-US" altLang="ko-KR" b="1" dirty="0"/>
              <a:t>: 2097151 </a:t>
            </a:r>
            <a:r>
              <a:rPr lang="ko-KR" altLang="en-US" b="1" dirty="0"/>
              <a:t>까지 가능</a:t>
            </a:r>
            <a:r>
              <a:rPr lang="en-US" altLang="ko-KR" b="1" dirty="0"/>
              <a:t>)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F226E12-DF15-49D6-ABE7-7C6587E5EAC0}"/>
              </a:ext>
            </a:extLst>
          </p:cNvPr>
          <p:cNvSpPr/>
          <p:nvPr/>
        </p:nvSpPr>
        <p:spPr>
          <a:xfrm rot="20065337">
            <a:off x="5279297" y="2128296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77E4620-53BE-451A-B466-9D9036FEAACD}"/>
              </a:ext>
            </a:extLst>
          </p:cNvPr>
          <p:cNvSpPr/>
          <p:nvPr/>
        </p:nvSpPr>
        <p:spPr>
          <a:xfrm rot="5400000">
            <a:off x="8570581" y="3767396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3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27C30-196A-45D7-9FB2-3EF07264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7" y="2330140"/>
            <a:ext cx="7347286" cy="263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881F3-40A9-4FA8-ADBD-6B254723BBA3}"/>
              </a:ext>
            </a:extLst>
          </p:cNvPr>
          <p:cNvSpPr txBox="1"/>
          <p:nvPr/>
        </p:nvSpPr>
        <p:spPr>
          <a:xfrm>
            <a:off x="4005187" y="1690688"/>
            <a:ext cx="418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완료 후</a:t>
            </a:r>
            <a:r>
              <a:rPr lang="en-US" altLang="ko-KR" b="1" dirty="0"/>
              <a:t>, p</a:t>
            </a:r>
            <a:r>
              <a:rPr lang="ko-KR" altLang="en-US" b="1" dirty="0"/>
              <a:t>로 확인 가능</a:t>
            </a:r>
            <a:endParaRPr lang="en-US" altLang="ko-KR" b="1" dirty="0"/>
          </a:p>
          <a:p>
            <a:pPr algn="ctr"/>
            <a:r>
              <a:rPr lang="en-US" altLang="ko-KR" dirty="0"/>
              <a:t>(Id 83 </a:t>
            </a:r>
            <a:r>
              <a:rPr lang="en-US" altLang="ko-KR" dirty="0">
                <a:sym typeface="Wingdings" panose="05000000000000000000" pitchFamily="2" charset="2"/>
              </a:rPr>
              <a:t> 16</a:t>
            </a:r>
            <a:r>
              <a:rPr lang="ko-KR" altLang="en-US" dirty="0">
                <a:sym typeface="Wingdings" panose="05000000000000000000" pitchFamily="2" charset="2"/>
              </a:rPr>
              <a:t>진수 는 </a:t>
            </a:r>
            <a:r>
              <a:rPr lang="en-US" altLang="ko-KR" dirty="0">
                <a:sym typeface="Wingdings" panose="05000000000000000000" pitchFamily="2" charset="2"/>
              </a:rPr>
              <a:t>Type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Linux</a:t>
            </a:r>
            <a:r>
              <a:rPr lang="ko-KR" altLang="en-US" dirty="0">
                <a:sym typeface="Wingdings" panose="05000000000000000000" pitchFamily="2" charset="2"/>
              </a:rPr>
              <a:t>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8AEC5-9BCA-4838-ABEA-4375AB18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725" y="5787804"/>
            <a:ext cx="4780550" cy="929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01F9C-B672-4CED-A5F0-D90DC3D6C67B}"/>
              </a:ext>
            </a:extLst>
          </p:cNvPr>
          <p:cNvSpPr txBox="1"/>
          <p:nvPr/>
        </p:nvSpPr>
        <p:spPr>
          <a:xfrm>
            <a:off x="5408971" y="541525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적용하기 </a:t>
            </a:r>
            <a:r>
              <a:rPr lang="en-US" altLang="ko-KR" b="1" dirty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0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C059E1-A130-4BA4-B049-5BB8AEF8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2" y="2953896"/>
            <a:ext cx="8502316" cy="2008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F90AB-8626-428C-8B04-CE906537B467}"/>
              </a:ext>
            </a:extLst>
          </p:cNvPr>
          <p:cNvSpPr txBox="1"/>
          <p:nvPr/>
        </p:nvSpPr>
        <p:spPr>
          <a:xfrm>
            <a:off x="4221938" y="2246780"/>
            <a:ext cx="3748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ls –l /dev/</a:t>
            </a:r>
            <a:r>
              <a:rPr lang="en-US" altLang="ko-KR" b="1" dirty="0" err="1"/>
              <a:t>sd</a:t>
            </a:r>
            <a:r>
              <a:rPr lang="en-US" altLang="ko-KR" b="1" dirty="0"/>
              <a:t>* </a:t>
            </a:r>
            <a:r>
              <a:rPr lang="ko-KR" altLang="en-US" b="1" dirty="0"/>
              <a:t>로 하드디스크 확인</a:t>
            </a:r>
            <a:endParaRPr lang="en-US" altLang="ko-KR" b="1" dirty="0"/>
          </a:p>
          <a:p>
            <a:pPr algn="ctr"/>
            <a:r>
              <a:rPr lang="en-US" altLang="ko-KR" dirty="0"/>
              <a:t>(sdb1 </a:t>
            </a:r>
            <a:r>
              <a:rPr lang="ko-KR" altLang="en-US" dirty="0"/>
              <a:t>생성됨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36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0C80E3D-17D9-4659-9012-3FE04EEF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44" y="1506022"/>
            <a:ext cx="7560214" cy="48601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FCCDA-B108-4468-A5F1-6646EEDA88E2}"/>
              </a:ext>
            </a:extLst>
          </p:cNvPr>
          <p:cNvSpPr txBox="1"/>
          <p:nvPr/>
        </p:nvSpPr>
        <p:spPr>
          <a:xfrm>
            <a:off x="838200" y="1506022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IDE </a:t>
            </a:r>
            <a:r>
              <a:rPr lang="ko-KR" altLang="en-US" b="1" dirty="0"/>
              <a:t>장치와 </a:t>
            </a:r>
            <a:r>
              <a:rPr lang="en-US" altLang="ko-KR" b="1" dirty="0"/>
              <a:t>SCSI </a:t>
            </a:r>
            <a:r>
              <a:rPr lang="ko-KR" altLang="en-US" b="1" dirty="0"/>
              <a:t>장치의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14FA8-F200-40C3-9C38-C26BFB095993}"/>
              </a:ext>
            </a:extLst>
          </p:cNvPr>
          <p:cNvSpPr txBox="1"/>
          <p:nvPr/>
        </p:nvSpPr>
        <p:spPr>
          <a:xfrm>
            <a:off x="838200" y="1875354"/>
            <a:ext cx="4330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 </a:t>
            </a:r>
            <a:r>
              <a:rPr lang="ko-KR" altLang="en-US" dirty="0"/>
              <a:t>장치 </a:t>
            </a:r>
            <a:r>
              <a:rPr lang="en-US" altLang="ko-KR" dirty="0"/>
              <a:t>: CD Rom </a:t>
            </a:r>
            <a:r>
              <a:rPr lang="ko-KR" altLang="en-US" dirty="0"/>
              <a:t>을 연결해줄 수 있는</a:t>
            </a:r>
            <a:endParaRPr lang="en-US" altLang="ko-KR" dirty="0"/>
          </a:p>
          <a:p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8A5A4-482E-43D0-9E63-28815C4E64F9}"/>
              </a:ext>
            </a:extLst>
          </p:cNvPr>
          <p:cNvSpPr txBox="1"/>
          <p:nvPr/>
        </p:nvSpPr>
        <p:spPr>
          <a:xfrm>
            <a:off x="838200" y="2646919"/>
            <a:ext cx="4254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SCSI (4</a:t>
            </a:r>
            <a:r>
              <a:rPr lang="ko-KR" altLang="en-US" dirty="0"/>
              <a:t>개의 장치</a:t>
            </a:r>
            <a:r>
              <a:rPr lang="en-US" altLang="ko-KR" dirty="0"/>
              <a:t>) : </a:t>
            </a:r>
          </a:p>
          <a:p>
            <a:r>
              <a:rPr lang="ko-KR" altLang="en-US" dirty="0"/>
              <a:t>각각 </a:t>
            </a:r>
            <a:r>
              <a:rPr lang="en-US" altLang="ko-KR" dirty="0"/>
              <a:t>0~15 </a:t>
            </a:r>
            <a:r>
              <a:rPr lang="ko-KR" altLang="en-US" dirty="0"/>
              <a:t>까지 사용 가능 </a:t>
            </a:r>
            <a:r>
              <a:rPr lang="en-US" altLang="ko-KR" dirty="0"/>
              <a:t>(7</a:t>
            </a:r>
            <a:r>
              <a:rPr lang="ko-KR" altLang="en-US" dirty="0"/>
              <a:t>번은 예약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</a:t>
            </a:r>
            <a:r>
              <a:rPr lang="en-US" altLang="ko-KR" dirty="0"/>
              <a:t>:  </a:t>
            </a:r>
            <a:r>
              <a:rPr lang="ko-KR" altLang="en-US" dirty="0"/>
              <a:t>최대 </a:t>
            </a:r>
            <a:r>
              <a:rPr lang="en-US" altLang="ko-KR" dirty="0"/>
              <a:t>60</a:t>
            </a:r>
            <a:r>
              <a:rPr lang="ko-KR" altLang="en-US" dirty="0"/>
              <a:t>개 장착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D3C62-1328-4BD1-BFA0-EDAD9080D283}"/>
              </a:ext>
            </a:extLst>
          </p:cNvPr>
          <p:cNvSpPr txBox="1"/>
          <p:nvPr/>
        </p:nvSpPr>
        <p:spPr>
          <a:xfrm>
            <a:off x="838200" y="4321873"/>
            <a:ext cx="4697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Vmware</a:t>
            </a:r>
            <a:r>
              <a:rPr lang="en-US" altLang="ko-KR" dirty="0"/>
              <a:t> 6.0 </a:t>
            </a:r>
            <a:r>
              <a:rPr lang="ko-KR" altLang="en-US" dirty="0"/>
              <a:t>이상 부터는 </a:t>
            </a:r>
            <a:r>
              <a:rPr lang="en-US" altLang="ko-KR" dirty="0"/>
              <a:t>IDE</a:t>
            </a:r>
            <a:r>
              <a:rPr lang="ko-KR" altLang="en-US" dirty="0"/>
              <a:t>를 이용 안하고</a:t>
            </a:r>
            <a:endParaRPr lang="en-US" altLang="ko-KR" dirty="0"/>
          </a:p>
          <a:p>
            <a:r>
              <a:rPr lang="en-US" altLang="ko-KR" dirty="0"/>
              <a:t>SATA</a:t>
            </a:r>
            <a:r>
              <a:rPr lang="ko-KR" altLang="en-US" dirty="0"/>
              <a:t>를 이용한다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06699-BF8B-47B2-9644-BBE425FFC1D9}"/>
              </a:ext>
            </a:extLst>
          </p:cNvPr>
          <p:cNvSpPr txBox="1"/>
          <p:nvPr/>
        </p:nvSpPr>
        <p:spPr>
          <a:xfrm>
            <a:off x="82536" y="6125530"/>
            <a:ext cx="872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처음 하드디스크 이름을 </a:t>
            </a:r>
            <a:r>
              <a:rPr lang="en-US" altLang="ko-KR" b="1" dirty="0"/>
              <a:t>/dev/</a:t>
            </a:r>
            <a:r>
              <a:rPr lang="en-US" altLang="ko-KR" b="1" dirty="0" err="1"/>
              <a:t>sda</a:t>
            </a:r>
            <a:r>
              <a:rPr lang="en-US" altLang="ko-KR" b="1" dirty="0"/>
              <a:t> </a:t>
            </a:r>
            <a:r>
              <a:rPr lang="ko-KR" altLang="en-US" b="1" dirty="0"/>
              <a:t>라고 부른다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en-US" altLang="ko-KR" b="1" dirty="0" err="1">
                <a:sym typeface="Wingdings" panose="05000000000000000000" pitchFamily="2" charset="2"/>
              </a:rPr>
              <a:t>sda</a:t>
            </a:r>
            <a:r>
              <a:rPr lang="en-US" altLang="ko-KR" b="1" dirty="0">
                <a:sym typeface="Wingdings" panose="05000000000000000000" pitchFamily="2" charset="2"/>
              </a:rPr>
              <a:t> , </a:t>
            </a:r>
            <a:r>
              <a:rPr lang="en-US" altLang="ko-KR" b="1" dirty="0" err="1">
                <a:sym typeface="Wingdings" panose="05000000000000000000" pitchFamily="2" charset="2"/>
              </a:rPr>
              <a:t>sdb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sdc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이런 식으로 증가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E9DEA0-1DF4-40C9-A753-782474ED2DDF}"/>
              </a:ext>
            </a:extLst>
          </p:cNvPr>
          <p:cNvCxnSpPr>
            <a:cxnSpLocks/>
          </p:cNvCxnSpPr>
          <p:nvPr/>
        </p:nvCxnSpPr>
        <p:spPr>
          <a:xfrm flipV="1">
            <a:off x="7155336" y="4084561"/>
            <a:ext cx="2758685" cy="1979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40506F-5D09-4FCA-9E7A-B83833158269}"/>
              </a:ext>
            </a:extLst>
          </p:cNvPr>
          <p:cNvSpPr txBox="1"/>
          <p:nvPr/>
        </p:nvSpPr>
        <p:spPr>
          <a:xfrm>
            <a:off x="2814056" y="6427775"/>
            <a:ext cx="32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파티션 이름 </a:t>
            </a:r>
            <a:r>
              <a:rPr lang="en-US" altLang="ko-KR" b="1" dirty="0"/>
              <a:t>: sda1, sda2 …)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143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7A3848-AA53-45CB-A98C-F486A530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0" y="1970001"/>
            <a:ext cx="7603960" cy="4522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2E749-3C11-494B-9ABA-777BB0B50D9E}"/>
              </a:ext>
            </a:extLst>
          </p:cNvPr>
          <p:cNvSpPr txBox="1"/>
          <p:nvPr/>
        </p:nvSpPr>
        <p:spPr>
          <a:xfrm>
            <a:off x="838200" y="1321356"/>
            <a:ext cx="570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부팅시</a:t>
            </a:r>
            <a:r>
              <a:rPr lang="ko-KR" altLang="en-US" dirty="0"/>
              <a:t> 자동으로 읽히는 파일 </a:t>
            </a:r>
            <a:r>
              <a:rPr lang="en-US" altLang="ko-KR" dirty="0">
                <a:sym typeface="Wingdings" panose="05000000000000000000" pitchFamily="2" charset="2"/>
              </a:rPr>
              <a:t>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fstab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편집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7E70E-D129-4644-9327-20C9C9383F14}"/>
              </a:ext>
            </a:extLst>
          </p:cNvPr>
          <p:cNvSpPr txBox="1"/>
          <p:nvPr/>
        </p:nvSpPr>
        <p:spPr>
          <a:xfrm>
            <a:off x="838200" y="165188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파티션 나누기 </a:t>
            </a:r>
            <a:r>
              <a:rPr lang="en-US" altLang="ko-KR" dirty="0"/>
              <a:t>: </a:t>
            </a:r>
            <a:r>
              <a:rPr lang="en-US" altLang="ko-KR" b="1" dirty="0" err="1"/>
              <a:t>fdisk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F77A0-E901-45D3-BB93-B995C6FF6C82}"/>
              </a:ext>
            </a:extLst>
          </p:cNvPr>
          <p:cNvSpPr txBox="1"/>
          <p:nvPr/>
        </p:nvSpPr>
        <p:spPr>
          <a:xfrm>
            <a:off x="838200" y="197000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포멧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 err="1"/>
              <a:t>mkfs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E196F-0F4D-4F2A-8595-CA30915715A4}"/>
              </a:ext>
            </a:extLst>
          </p:cNvPr>
          <p:cNvSpPr txBox="1"/>
          <p:nvPr/>
        </p:nvSpPr>
        <p:spPr>
          <a:xfrm>
            <a:off x="838200" y="2339333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마운트 </a:t>
            </a:r>
            <a:r>
              <a:rPr lang="en-US" altLang="ko-KR" dirty="0"/>
              <a:t>: </a:t>
            </a:r>
            <a:r>
              <a:rPr lang="en-US" altLang="ko-KR" b="1" dirty="0"/>
              <a:t>mount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D5F39-F62C-4929-A9F8-91B2DD07B692}"/>
              </a:ext>
            </a:extLst>
          </p:cNvPr>
          <p:cNvSpPr/>
          <p:nvPr/>
        </p:nvSpPr>
        <p:spPr>
          <a:xfrm>
            <a:off x="4539916" y="1970001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2085D-069F-4033-B57A-30107CD78904}"/>
              </a:ext>
            </a:extLst>
          </p:cNvPr>
          <p:cNvSpPr txBox="1"/>
          <p:nvPr/>
        </p:nvSpPr>
        <p:spPr>
          <a:xfrm>
            <a:off x="5773461" y="189366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AC0E07-658B-4FDD-9669-BBDFFD1FC27D}"/>
              </a:ext>
            </a:extLst>
          </p:cNvPr>
          <p:cNvSpPr/>
          <p:nvPr/>
        </p:nvSpPr>
        <p:spPr>
          <a:xfrm>
            <a:off x="7186864" y="1970001"/>
            <a:ext cx="1620252" cy="1815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0B2D-7F1A-401C-9825-092FB1E0A36C}"/>
              </a:ext>
            </a:extLst>
          </p:cNvPr>
          <p:cNvSpPr txBox="1"/>
          <p:nvPr/>
        </p:nvSpPr>
        <p:spPr>
          <a:xfrm>
            <a:off x="8375453" y="189366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837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45ECD-A23A-4D7D-B569-AA19357D5A43}"/>
              </a:ext>
            </a:extLst>
          </p:cNvPr>
          <p:cNvSpPr txBox="1"/>
          <p:nvPr/>
        </p:nvSpPr>
        <p:spPr>
          <a:xfrm>
            <a:off x="2198963" y="2102401"/>
            <a:ext cx="7794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mkfs.ext4 /dev/sdb1</a:t>
            </a:r>
          </a:p>
          <a:p>
            <a:pPr algn="ctr"/>
            <a:r>
              <a:rPr lang="en-US" altLang="ko-KR" dirty="0"/>
              <a:t>(CentOS</a:t>
            </a:r>
            <a:r>
              <a:rPr lang="ko-KR" altLang="en-US" dirty="0"/>
              <a:t>는 파일 시스템으로 </a:t>
            </a:r>
            <a:r>
              <a:rPr lang="en-US" altLang="ko-KR" dirty="0"/>
              <a:t>ext4</a:t>
            </a:r>
            <a:r>
              <a:rPr lang="ko-KR" altLang="en-US" dirty="0"/>
              <a:t>가 좋다고 한다</a:t>
            </a:r>
            <a:r>
              <a:rPr lang="en-US" altLang="ko-KR" dirty="0"/>
              <a:t>, </a:t>
            </a:r>
            <a:r>
              <a:rPr lang="ko-KR" altLang="en-US" dirty="0"/>
              <a:t>나뉜 파티션을 포맷한다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5268DD-E726-4A32-BB05-ECEC34EC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19" y="2748732"/>
            <a:ext cx="8511562" cy="2679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E5A727-DF99-49F4-9E27-91563E734F26}"/>
              </a:ext>
            </a:extLst>
          </p:cNvPr>
          <p:cNvSpPr txBox="1"/>
          <p:nvPr/>
        </p:nvSpPr>
        <p:spPr>
          <a:xfrm>
            <a:off x="4540955" y="5428024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디스크가 크면 오래 걸린다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749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7A3848-AA53-45CB-A98C-F486A530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0" y="1970001"/>
            <a:ext cx="7603960" cy="4522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2E749-3C11-494B-9ABA-777BB0B50D9E}"/>
              </a:ext>
            </a:extLst>
          </p:cNvPr>
          <p:cNvSpPr txBox="1"/>
          <p:nvPr/>
        </p:nvSpPr>
        <p:spPr>
          <a:xfrm>
            <a:off x="838200" y="1321356"/>
            <a:ext cx="570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부팅시</a:t>
            </a:r>
            <a:r>
              <a:rPr lang="ko-KR" altLang="en-US" dirty="0"/>
              <a:t> 자동으로 읽히는 파일 </a:t>
            </a:r>
            <a:r>
              <a:rPr lang="en-US" altLang="ko-KR" dirty="0">
                <a:sym typeface="Wingdings" panose="05000000000000000000" pitchFamily="2" charset="2"/>
              </a:rPr>
              <a:t>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fstab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편집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7E70E-D129-4644-9327-20C9C9383F14}"/>
              </a:ext>
            </a:extLst>
          </p:cNvPr>
          <p:cNvSpPr txBox="1"/>
          <p:nvPr/>
        </p:nvSpPr>
        <p:spPr>
          <a:xfrm>
            <a:off x="838200" y="165188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파티션 나누기 </a:t>
            </a:r>
            <a:r>
              <a:rPr lang="en-US" altLang="ko-KR" dirty="0"/>
              <a:t>: </a:t>
            </a:r>
            <a:r>
              <a:rPr lang="en-US" altLang="ko-KR" b="1" dirty="0" err="1"/>
              <a:t>fdisk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F77A0-E901-45D3-BB93-B995C6FF6C82}"/>
              </a:ext>
            </a:extLst>
          </p:cNvPr>
          <p:cNvSpPr txBox="1"/>
          <p:nvPr/>
        </p:nvSpPr>
        <p:spPr>
          <a:xfrm>
            <a:off x="838200" y="197000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포멧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 err="1"/>
              <a:t>mkfs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E196F-0F4D-4F2A-8595-CA30915715A4}"/>
              </a:ext>
            </a:extLst>
          </p:cNvPr>
          <p:cNvSpPr txBox="1"/>
          <p:nvPr/>
        </p:nvSpPr>
        <p:spPr>
          <a:xfrm>
            <a:off x="838200" y="2339333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마운트 </a:t>
            </a:r>
            <a:r>
              <a:rPr lang="en-US" altLang="ko-KR" dirty="0"/>
              <a:t>: </a:t>
            </a:r>
            <a:r>
              <a:rPr lang="en-US" altLang="ko-KR" b="1" dirty="0"/>
              <a:t>mount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D5F39-F62C-4929-A9F8-91B2DD07B692}"/>
              </a:ext>
            </a:extLst>
          </p:cNvPr>
          <p:cNvSpPr/>
          <p:nvPr/>
        </p:nvSpPr>
        <p:spPr>
          <a:xfrm>
            <a:off x="4539916" y="1970001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2085D-069F-4033-B57A-30107CD78904}"/>
              </a:ext>
            </a:extLst>
          </p:cNvPr>
          <p:cNvSpPr txBox="1"/>
          <p:nvPr/>
        </p:nvSpPr>
        <p:spPr>
          <a:xfrm>
            <a:off x="5773461" y="189366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AC0E07-658B-4FDD-9669-BBDFFD1FC27D}"/>
              </a:ext>
            </a:extLst>
          </p:cNvPr>
          <p:cNvSpPr/>
          <p:nvPr/>
        </p:nvSpPr>
        <p:spPr>
          <a:xfrm>
            <a:off x="7186864" y="1970001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0B2D-7F1A-401C-9825-092FB1E0A36C}"/>
              </a:ext>
            </a:extLst>
          </p:cNvPr>
          <p:cNvSpPr txBox="1"/>
          <p:nvPr/>
        </p:nvSpPr>
        <p:spPr>
          <a:xfrm>
            <a:off x="8375453" y="189366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FC59DD-1692-4675-85A9-502938CD483A}"/>
              </a:ext>
            </a:extLst>
          </p:cNvPr>
          <p:cNvSpPr/>
          <p:nvPr/>
        </p:nvSpPr>
        <p:spPr>
          <a:xfrm>
            <a:off x="6448927" y="4536738"/>
            <a:ext cx="1620252" cy="1815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CD390-BE21-41C8-B3EF-618992B4BC74}"/>
              </a:ext>
            </a:extLst>
          </p:cNvPr>
          <p:cNvSpPr txBox="1"/>
          <p:nvPr/>
        </p:nvSpPr>
        <p:spPr>
          <a:xfrm>
            <a:off x="7653558" y="429998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2147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4CBA7-0DEA-4857-8217-703C4F5C5930}"/>
              </a:ext>
            </a:extLst>
          </p:cNvPr>
          <p:cNvSpPr txBox="1"/>
          <p:nvPr/>
        </p:nvSpPr>
        <p:spPr>
          <a:xfrm>
            <a:off x="3274509" y="1861770"/>
            <a:ext cx="5643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b="1" dirty="0" err="1"/>
              <a:t>mkdir</a:t>
            </a:r>
            <a:r>
              <a:rPr lang="ko-KR" altLang="en-US" b="1" dirty="0"/>
              <a:t>로 </a:t>
            </a:r>
            <a:r>
              <a:rPr lang="en-US" altLang="ko-KR" b="1" dirty="0"/>
              <a:t>mount</a:t>
            </a:r>
            <a:r>
              <a:rPr lang="ko-KR" altLang="en-US" b="1" dirty="0"/>
              <a:t>할 폴더를 생성 </a:t>
            </a:r>
            <a:r>
              <a:rPr lang="en-US" altLang="ko-KR" b="1" dirty="0"/>
              <a:t>(</a:t>
            </a:r>
            <a:r>
              <a:rPr lang="en-US" altLang="ko-KR" b="1" dirty="0" err="1"/>
              <a:t>mkdir</a:t>
            </a:r>
            <a:r>
              <a:rPr lang="en-US" altLang="ko-KR" b="1" dirty="0"/>
              <a:t> /</a:t>
            </a:r>
            <a:r>
              <a:rPr lang="en-US" altLang="ko-KR" b="1" dirty="0" err="1"/>
              <a:t>mydata</a:t>
            </a:r>
            <a:r>
              <a:rPr lang="en-US" altLang="ko-KR" b="1" dirty="0"/>
              <a:t>)</a:t>
            </a:r>
          </a:p>
          <a:p>
            <a:pPr marL="342900" indent="-342900" algn="ctr">
              <a:buAutoNum type="arabicPeriod"/>
            </a:pPr>
            <a:r>
              <a:rPr lang="en-US" altLang="ko-KR" b="1" dirty="0"/>
              <a:t>mount /dev/sdb1 /</a:t>
            </a:r>
            <a:r>
              <a:rPr lang="en-US" altLang="ko-KR" b="1" dirty="0" err="1"/>
              <a:t>mydata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2A96AE-4B55-494C-B6D6-5CD3D4D43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42" y="2508101"/>
            <a:ext cx="9245316" cy="1758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69CAA-8177-4551-AB12-A879D166561C}"/>
              </a:ext>
            </a:extLst>
          </p:cNvPr>
          <p:cNvSpPr txBox="1"/>
          <p:nvPr/>
        </p:nvSpPr>
        <p:spPr>
          <a:xfrm>
            <a:off x="3718614" y="4266849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(</a:t>
            </a:r>
            <a:r>
              <a:rPr lang="en-US" altLang="ko-KR" b="1" dirty="0" err="1"/>
              <a:t>lost+found</a:t>
            </a:r>
            <a:r>
              <a:rPr lang="en-US" altLang="ko-KR" b="1" dirty="0"/>
              <a:t> </a:t>
            </a:r>
            <a:r>
              <a:rPr lang="ko-KR" altLang="en-US" b="1" dirty="0"/>
              <a:t>는 휴지통 같은 것이라고 한다</a:t>
            </a:r>
            <a:r>
              <a:rPr lang="en-US" altLang="ko-KR" b="1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95004-5388-49E1-A2D8-4DF19005382D}"/>
              </a:ext>
            </a:extLst>
          </p:cNvPr>
          <p:cNvSpPr txBox="1"/>
          <p:nvPr/>
        </p:nvSpPr>
        <p:spPr>
          <a:xfrm>
            <a:off x="8756856" y="4962053"/>
            <a:ext cx="21948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df</a:t>
            </a:r>
          </a:p>
          <a:p>
            <a:r>
              <a:rPr lang="ko-KR" altLang="en-US" b="1" dirty="0"/>
              <a:t>디스크 사용량 확인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1DFDD7-3075-4C75-81E0-1A5C27491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01" y="4962053"/>
            <a:ext cx="535379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7A3848-AA53-45CB-A98C-F486A530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0" y="1970001"/>
            <a:ext cx="7603960" cy="4522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2E749-3C11-494B-9ABA-777BB0B50D9E}"/>
              </a:ext>
            </a:extLst>
          </p:cNvPr>
          <p:cNvSpPr txBox="1"/>
          <p:nvPr/>
        </p:nvSpPr>
        <p:spPr>
          <a:xfrm>
            <a:off x="838200" y="1321356"/>
            <a:ext cx="570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부팅시</a:t>
            </a:r>
            <a:r>
              <a:rPr lang="ko-KR" altLang="en-US" dirty="0"/>
              <a:t> 자동으로 읽히는 파일 </a:t>
            </a:r>
            <a:r>
              <a:rPr lang="en-US" altLang="ko-KR" dirty="0">
                <a:sym typeface="Wingdings" panose="05000000000000000000" pitchFamily="2" charset="2"/>
              </a:rPr>
              <a:t>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fstab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편집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7E70E-D129-4644-9327-20C9C9383F14}"/>
              </a:ext>
            </a:extLst>
          </p:cNvPr>
          <p:cNvSpPr txBox="1"/>
          <p:nvPr/>
        </p:nvSpPr>
        <p:spPr>
          <a:xfrm>
            <a:off x="838200" y="165188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파티션 나누기 </a:t>
            </a:r>
            <a:r>
              <a:rPr lang="en-US" altLang="ko-KR" dirty="0"/>
              <a:t>: </a:t>
            </a:r>
            <a:r>
              <a:rPr lang="en-US" altLang="ko-KR" b="1" dirty="0" err="1"/>
              <a:t>fdisk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F77A0-E901-45D3-BB93-B995C6FF6C82}"/>
              </a:ext>
            </a:extLst>
          </p:cNvPr>
          <p:cNvSpPr txBox="1"/>
          <p:nvPr/>
        </p:nvSpPr>
        <p:spPr>
          <a:xfrm>
            <a:off x="838200" y="197000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포멧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 err="1"/>
              <a:t>mkfs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E196F-0F4D-4F2A-8595-CA30915715A4}"/>
              </a:ext>
            </a:extLst>
          </p:cNvPr>
          <p:cNvSpPr txBox="1"/>
          <p:nvPr/>
        </p:nvSpPr>
        <p:spPr>
          <a:xfrm>
            <a:off x="838200" y="2339333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마운트 </a:t>
            </a:r>
            <a:r>
              <a:rPr lang="en-US" altLang="ko-KR" dirty="0"/>
              <a:t>: </a:t>
            </a:r>
            <a:r>
              <a:rPr lang="en-US" altLang="ko-KR" b="1" dirty="0"/>
              <a:t>mount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D5F39-F62C-4929-A9F8-91B2DD07B692}"/>
              </a:ext>
            </a:extLst>
          </p:cNvPr>
          <p:cNvSpPr/>
          <p:nvPr/>
        </p:nvSpPr>
        <p:spPr>
          <a:xfrm>
            <a:off x="4539916" y="1970001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2085D-069F-4033-B57A-30107CD78904}"/>
              </a:ext>
            </a:extLst>
          </p:cNvPr>
          <p:cNvSpPr txBox="1"/>
          <p:nvPr/>
        </p:nvSpPr>
        <p:spPr>
          <a:xfrm>
            <a:off x="5773461" y="189366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AC0E07-658B-4FDD-9669-BBDFFD1FC27D}"/>
              </a:ext>
            </a:extLst>
          </p:cNvPr>
          <p:cNvSpPr/>
          <p:nvPr/>
        </p:nvSpPr>
        <p:spPr>
          <a:xfrm>
            <a:off x="7186864" y="1970001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0B2D-7F1A-401C-9825-092FB1E0A36C}"/>
              </a:ext>
            </a:extLst>
          </p:cNvPr>
          <p:cNvSpPr txBox="1"/>
          <p:nvPr/>
        </p:nvSpPr>
        <p:spPr>
          <a:xfrm>
            <a:off x="8375453" y="189366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FC59DD-1692-4675-85A9-502938CD483A}"/>
              </a:ext>
            </a:extLst>
          </p:cNvPr>
          <p:cNvSpPr/>
          <p:nvPr/>
        </p:nvSpPr>
        <p:spPr>
          <a:xfrm>
            <a:off x="6448927" y="4536738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CD390-BE21-41C8-B3EF-618992B4BC74}"/>
              </a:ext>
            </a:extLst>
          </p:cNvPr>
          <p:cNvSpPr txBox="1"/>
          <p:nvPr/>
        </p:nvSpPr>
        <p:spPr>
          <a:xfrm>
            <a:off x="7653558" y="429998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98543D-CE34-4098-94AD-32C001167CD8}"/>
              </a:ext>
            </a:extLst>
          </p:cNvPr>
          <p:cNvSpPr/>
          <p:nvPr/>
        </p:nvSpPr>
        <p:spPr>
          <a:xfrm>
            <a:off x="4435215" y="4536738"/>
            <a:ext cx="1620252" cy="1815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EF11A-E405-434E-BD3D-2B6BCA82120E}"/>
              </a:ext>
            </a:extLst>
          </p:cNvPr>
          <p:cNvSpPr txBox="1"/>
          <p:nvPr/>
        </p:nvSpPr>
        <p:spPr>
          <a:xfrm>
            <a:off x="5567002" y="429998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5265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42D15-D7C5-483D-89A7-520A670EADE8}"/>
              </a:ext>
            </a:extLst>
          </p:cNvPr>
          <p:cNvSpPr txBox="1"/>
          <p:nvPr/>
        </p:nvSpPr>
        <p:spPr>
          <a:xfrm>
            <a:off x="4615492" y="1690688"/>
            <a:ext cx="296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gedit</a:t>
            </a:r>
            <a:r>
              <a:rPr lang="en-US" altLang="ko-KR" b="1" dirty="0"/>
              <a:t> /</a:t>
            </a:r>
            <a:r>
              <a:rPr lang="en-US" altLang="ko-KR" b="1" dirty="0" err="1"/>
              <a:t>etc</a:t>
            </a:r>
            <a:r>
              <a:rPr lang="en-US" altLang="ko-KR" b="1" dirty="0"/>
              <a:t>/</a:t>
            </a:r>
            <a:r>
              <a:rPr lang="en-US" altLang="ko-KR" b="1" dirty="0" err="1"/>
              <a:t>fstab</a:t>
            </a:r>
            <a:endParaRPr lang="en-US" altLang="ko-KR" b="1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재부팅 될 경우 파일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59AD12-F819-42AA-AC5A-62A23AA9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337019"/>
            <a:ext cx="7611537" cy="30960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2339D5-1824-44B0-AA03-8B8B9CDBE24C}"/>
              </a:ext>
            </a:extLst>
          </p:cNvPr>
          <p:cNvSpPr/>
          <p:nvPr/>
        </p:nvSpPr>
        <p:spPr>
          <a:xfrm>
            <a:off x="9127958" y="5197642"/>
            <a:ext cx="385010" cy="235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D76D6-A13E-412A-B668-418D29B561B9}"/>
              </a:ext>
            </a:extLst>
          </p:cNvPr>
          <p:cNvSpPr txBox="1"/>
          <p:nvPr/>
        </p:nvSpPr>
        <p:spPr>
          <a:xfrm>
            <a:off x="5209377" y="5846544"/>
            <a:ext cx="3305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Dump</a:t>
            </a:r>
            <a:r>
              <a:rPr lang="ko-KR" altLang="en-US" b="1" dirty="0"/>
              <a:t>를 할 것인가</a:t>
            </a:r>
            <a:r>
              <a:rPr lang="en-US" altLang="ko-KR" b="1" dirty="0"/>
              <a:t>?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껐다 켰을 때</a:t>
            </a:r>
            <a:r>
              <a:rPr lang="en-US" altLang="ko-KR" dirty="0"/>
              <a:t>, </a:t>
            </a:r>
            <a:r>
              <a:rPr lang="ko-KR" altLang="en-US" dirty="0"/>
              <a:t>문제가 있으면</a:t>
            </a:r>
            <a:endParaRPr lang="en-US" altLang="ko-KR" dirty="0"/>
          </a:p>
          <a:p>
            <a:pPr algn="ctr"/>
            <a:r>
              <a:rPr lang="ko-KR" altLang="en-US" dirty="0"/>
              <a:t>내용을 처리하고 수정하겠냐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E5B71D-DD75-48B2-8676-86B02EDEC92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862234" y="5433076"/>
            <a:ext cx="2295472" cy="413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27D38B-E938-4F93-83AC-2115A939308E}"/>
              </a:ext>
            </a:extLst>
          </p:cNvPr>
          <p:cNvSpPr txBox="1"/>
          <p:nvPr/>
        </p:nvSpPr>
        <p:spPr>
          <a:xfrm>
            <a:off x="9568365" y="58465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Dump</a:t>
            </a:r>
            <a:r>
              <a:rPr lang="ko-KR" altLang="en-US" b="1" dirty="0"/>
              <a:t>를 할 순서</a:t>
            </a:r>
            <a:endParaRPr lang="en-US" altLang="ko-KR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8BACF78-E4AE-414A-8182-1E3EFE5D55B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512968" y="5433076"/>
            <a:ext cx="1026176" cy="413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B614C5-0A2A-4B5A-AB18-CD4E70E1AE81}"/>
              </a:ext>
            </a:extLst>
          </p:cNvPr>
          <p:cNvSpPr/>
          <p:nvPr/>
        </p:nvSpPr>
        <p:spPr>
          <a:xfrm>
            <a:off x="2221405" y="5130296"/>
            <a:ext cx="7419900" cy="404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7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7A3848-AA53-45CB-A98C-F486A530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0" y="1970001"/>
            <a:ext cx="7603960" cy="4522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2E749-3C11-494B-9ABA-777BB0B50D9E}"/>
              </a:ext>
            </a:extLst>
          </p:cNvPr>
          <p:cNvSpPr txBox="1"/>
          <p:nvPr/>
        </p:nvSpPr>
        <p:spPr>
          <a:xfrm>
            <a:off x="838200" y="1321356"/>
            <a:ext cx="570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부팅시</a:t>
            </a:r>
            <a:r>
              <a:rPr lang="ko-KR" altLang="en-US" dirty="0"/>
              <a:t> 자동으로 읽히는 파일 </a:t>
            </a:r>
            <a:r>
              <a:rPr lang="en-US" altLang="ko-KR" dirty="0">
                <a:sym typeface="Wingdings" panose="05000000000000000000" pitchFamily="2" charset="2"/>
              </a:rPr>
              <a:t>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fstab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편집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7E70E-D129-4644-9327-20C9C9383F14}"/>
              </a:ext>
            </a:extLst>
          </p:cNvPr>
          <p:cNvSpPr txBox="1"/>
          <p:nvPr/>
        </p:nvSpPr>
        <p:spPr>
          <a:xfrm>
            <a:off x="838200" y="165188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파티션 나누기 </a:t>
            </a:r>
            <a:r>
              <a:rPr lang="en-US" altLang="ko-KR" dirty="0"/>
              <a:t>: </a:t>
            </a:r>
            <a:r>
              <a:rPr lang="en-US" altLang="ko-KR" b="1" dirty="0" err="1"/>
              <a:t>fdisk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F77A0-E901-45D3-BB93-B995C6FF6C82}"/>
              </a:ext>
            </a:extLst>
          </p:cNvPr>
          <p:cNvSpPr txBox="1"/>
          <p:nvPr/>
        </p:nvSpPr>
        <p:spPr>
          <a:xfrm>
            <a:off x="838200" y="197000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포멧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 err="1"/>
              <a:t>mkfs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E196F-0F4D-4F2A-8595-CA30915715A4}"/>
              </a:ext>
            </a:extLst>
          </p:cNvPr>
          <p:cNvSpPr txBox="1"/>
          <p:nvPr/>
        </p:nvSpPr>
        <p:spPr>
          <a:xfrm>
            <a:off x="838200" y="2339333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마운트 </a:t>
            </a:r>
            <a:r>
              <a:rPr lang="en-US" altLang="ko-KR" dirty="0"/>
              <a:t>: </a:t>
            </a:r>
            <a:r>
              <a:rPr lang="en-US" altLang="ko-KR" b="1" dirty="0"/>
              <a:t>mount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9D5F39-F62C-4929-A9F8-91B2DD07B692}"/>
              </a:ext>
            </a:extLst>
          </p:cNvPr>
          <p:cNvSpPr/>
          <p:nvPr/>
        </p:nvSpPr>
        <p:spPr>
          <a:xfrm>
            <a:off x="4539916" y="1970001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2085D-069F-4033-B57A-30107CD78904}"/>
              </a:ext>
            </a:extLst>
          </p:cNvPr>
          <p:cNvSpPr txBox="1"/>
          <p:nvPr/>
        </p:nvSpPr>
        <p:spPr>
          <a:xfrm>
            <a:off x="5773461" y="189366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4AC0E07-658B-4FDD-9669-BBDFFD1FC27D}"/>
              </a:ext>
            </a:extLst>
          </p:cNvPr>
          <p:cNvSpPr/>
          <p:nvPr/>
        </p:nvSpPr>
        <p:spPr>
          <a:xfrm>
            <a:off x="7186864" y="1970001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0B2D-7F1A-401C-9825-092FB1E0A36C}"/>
              </a:ext>
            </a:extLst>
          </p:cNvPr>
          <p:cNvSpPr txBox="1"/>
          <p:nvPr/>
        </p:nvSpPr>
        <p:spPr>
          <a:xfrm>
            <a:off x="8375453" y="189366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FC59DD-1692-4675-85A9-502938CD483A}"/>
              </a:ext>
            </a:extLst>
          </p:cNvPr>
          <p:cNvSpPr/>
          <p:nvPr/>
        </p:nvSpPr>
        <p:spPr>
          <a:xfrm>
            <a:off x="6448927" y="4536738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CD390-BE21-41C8-B3EF-618992B4BC74}"/>
              </a:ext>
            </a:extLst>
          </p:cNvPr>
          <p:cNvSpPr txBox="1"/>
          <p:nvPr/>
        </p:nvSpPr>
        <p:spPr>
          <a:xfrm>
            <a:off x="7653558" y="429998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98543D-CE34-4098-94AD-32C001167CD8}"/>
              </a:ext>
            </a:extLst>
          </p:cNvPr>
          <p:cNvSpPr/>
          <p:nvPr/>
        </p:nvSpPr>
        <p:spPr>
          <a:xfrm>
            <a:off x="4435215" y="4536738"/>
            <a:ext cx="1620252" cy="1815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0EF11A-E405-434E-BD3D-2B6BCA82120E}"/>
              </a:ext>
            </a:extLst>
          </p:cNvPr>
          <p:cNvSpPr txBox="1"/>
          <p:nvPr/>
        </p:nvSpPr>
        <p:spPr>
          <a:xfrm>
            <a:off x="5567002" y="429998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B883A5-2F91-4814-A9EE-6B3FBEC4204B}"/>
              </a:ext>
            </a:extLst>
          </p:cNvPr>
          <p:cNvSpPr/>
          <p:nvPr/>
        </p:nvSpPr>
        <p:spPr>
          <a:xfrm>
            <a:off x="2348659" y="4536738"/>
            <a:ext cx="1620252" cy="1815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32DAA-5A13-4764-82E3-F080D7435D0E}"/>
              </a:ext>
            </a:extLst>
          </p:cNvPr>
          <p:cNvSpPr txBox="1"/>
          <p:nvPr/>
        </p:nvSpPr>
        <p:spPr>
          <a:xfrm>
            <a:off x="3592154" y="429998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b="1"/>
              <a:t>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391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Vmware</a:t>
            </a:r>
            <a:r>
              <a:rPr lang="ko-KR" altLang="en-US" dirty="0"/>
              <a:t>에서 </a:t>
            </a:r>
            <a:r>
              <a:rPr lang="en-US" altLang="ko-KR" dirty="0"/>
              <a:t>IDE </a:t>
            </a:r>
            <a:r>
              <a:rPr lang="ko-KR" altLang="en-US" dirty="0"/>
              <a:t>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808F17-4E36-4D40-BEDE-7B7D4953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491" y="2008126"/>
            <a:ext cx="3529268" cy="41251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9EA385-17BC-4883-AC1B-524D14715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5" t="15124" r="41512" b="36552"/>
          <a:stretch/>
        </p:blipFill>
        <p:spPr>
          <a:xfrm>
            <a:off x="1379620" y="2654058"/>
            <a:ext cx="3529268" cy="234862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1790D7F-60B9-4885-92B7-B62571A91DE3}"/>
              </a:ext>
            </a:extLst>
          </p:cNvPr>
          <p:cNvSpPr/>
          <p:nvPr/>
        </p:nvSpPr>
        <p:spPr>
          <a:xfrm>
            <a:off x="5606796" y="3586052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B5D05-617C-40F3-92D3-33FA134B7FF6}"/>
              </a:ext>
            </a:extLst>
          </p:cNvPr>
          <p:cNvSpPr txBox="1"/>
          <p:nvPr/>
        </p:nvSpPr>
        <p:spPr>
          <a:xfrm>
            <a:off x="838200" y="1337044"/>
            <a:ext cx="769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Vmware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Server  Edit virtual machine settings (</a:t>
            </a:r>
            <a:r>
              <a:rPr lang="ko-KR" altLang="en-US" b="1" dirty="0">
                <a:sym typeface="Wingdings" panose="05000000000000000000" pitchFamily="2" charset="2"/>
              </a:rPr>
              <a:t>세팅에 들어간다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b="1" dirty="0"/>
              <a:t>CD/DVD </a:t>
            </a:r>
            <a:r>
              <a:rPr lang="ko-KR" altLang="en-US" b="1" dirty="0"/>
              <a:t>누르고 </a:t>
            </a:r>
            <a:r>
              <a:rPr lang="en-US" altLang="ko-KR" b="1" dirty="0"/>
              <a:t>Advanced </a:t>
            </a:r>
            <a:r>
              <a:rPr lang="ko-KR" altLang="en-US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40700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Vmware</a:t>
            </a:r>
            <a:r>
              <a:rPr lang="ko-KR" altLang="en-US" dirty="0"/>
              <a:t>에서 </a:t>
            </a:r>
            <a:r>
              <a:rPr lang="en-US" altLang="ko-KR" dirty="0"/>
              <a:t>SCSI </a:t>
            </a:r>
            <a:r>
              <a:rPr lang="ko-KR" altLang="en-US" dirty="0"/>
              <a:t>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E5D45C-04B4-4373-8843-BE32107F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77" y="2180795"/>
            <a:ext cx="2410161" cy="44202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C3FE7E-A75A-47AB-B250-E9BFE0A8A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62" t="15124" r="-79" b="-1622"/>
          <a:stretch/>
        </p:blipFill>
        <p:spPr>
          <a:xfrm>
            <a:off x="1187116" y="2288933"/>
            <a:ext cx="4363452" cy="420394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62EACAA-2C4A-4502-BC94-A23813EC81B0}"/>
              </a:ext>
            </a:extLst>
          </p:cNvPr>
          <p:cNvSpPr/>
          <p:nvPr/>
        </p:nvSpPr>
        <p:spPr>
          <a:xfrm>
            <a:off x="6152230" y="4148587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B430A-62E1-457F-90A8-341419A477C8}"/>
              </a:ext>
            </a:extLst>
          </p:cNvPr>
          <p:cNvSpPr txBox="1"/>
          <p:nvPr/>
        </p:nvSpPr>
        <p:spPr>
          <a:xfrm>
            <a:off x="838200" y="1337044"/>
            <a:ext cx="769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Vmware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Server  Edit virtual machine settings (</a:t>
            </a:r>
            <a:r>
              <a:rPr lang="ko-KR" altLang="en-US" b="1" dirty="0">
                <a:sym typeface="Wingdings" panose="05000000000000000000" pitchFamily="2" charset="2"/>
              </a:rPr>
              <a:t>세팅에 들어간다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Hard Disk</a:t>
            </a:r>
            <a:r>
              <a:rPr lang="en-US" altLang="ko-KR" b="1" dirty="0"/>
              <a:t> </a:t>
            </a:r>
            <a:r>
              <a:rPr lang="ko-KR" altLang="en-US" b="1" dirty="0"/>
              <a:t>누르고 </a:t>
            </a:r>
            <a:r>
              <a:rPr lang="en-US" altLang="ko-KR" b="1" dirty="0"/>
              <a:t>Advanced </a:t>
            </a:r>
            <a:r>
              <a:rPr lang="ko-KR" altLang="en-US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992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5D474-5AC3-437C-84E7-7E8CCBBD4FCE}"/>
              </a:ext>
            </a:extLst>
          </p:cNvPr>
          <p:cNvSpPr txBox="1"/>
          <p:nvPr/>
        </p:nvSpPr>
        <p:spPr>
          <a:xfrm>
            <a:off x="838200" y="1337044"/>
            <a:ext cx="746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추가 한 다음 바로 이용 가능한 것이 아니라</a:t>
            </a:r>
            <a:r>
              <a:rPr lang="en-US" altLang="ko-KR" b="1" dirty="0"/>
              <a:t>! </a:t>
            </a:r>
            <a:r>
              <a:rPr lang="ko-KR" altLang="en-US" b="1" dirty="0"/>
              <a:t>파티션을 설정 해야 된다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B305BA-0F60-4993-A7C2-54ED0D43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64" y="1961777"/>
            <a:ext cx="5501536" cy="37686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88B4C6-7F0B-430F-BB15-3D9BC574CECF}"/>
              </a:ext>
            </a:extLst>
          </p:cNvPr>
          <p:cNvSpPr/>
          <p:nvPr/>
        </p:nvSpPr>
        <p:spPr>
          <a:xfrm>
            <a:off x="4652211" y="4411579"/>
            <a:ext cx="4427621" cy="1459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AC87D-3388-48A4-9AE9-CB9B56050E96}"/>
              </a:ext>
            </a:extLst>
          </p:cNvPr>
          <p:cNvSpPr txBox="1"/>
          <p:nvPr/>
        </p:nvSpPr>
        <p:spPr>
          <a:xfrm>
            <a:off x="4195125" y="6127205"/>
            <a:ext cx="378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특정 </a:t>
            </a:r>
            <a:r>
              <a:rPr lang="ko-KR" altLang="en-US" b="1"/>
              <a:t>디렉터리에 </a:t>
            </a:r>
            <a:r>
              <a:rPr lang="en-US" altLang="ko-KR" b="1" dirty="0"/>
              <a:t>Mount </a:t>
            </a:r>
            <a:r>
              <a:rPr lang="ko-KR" altLang="en-US" b="1" dirty="0"/>
              <a:t>하면 된다</a:t>
            </a:r>
          </a:p>
        </p:txBody>
      </p:sp>
    </p:spTree>
    <p:extLst>
      <p:ext uri="{BB962C8B-B14F-4D97-AF65-F5344CB8AC3E}">
        <p14:creationId xmlns:p14="http://schemas.microsoft.com/office/powerpoint/2010/main" val="67901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7A3848-AA53-45CB-A98C-F486A530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0" y="1970001"/>
            <a:ext cx="7603960" cy="45228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2E749-3C11-494B-9ABA-777BB0B50D9E}"/>
              </a:ext>
            </a:extLst>
          </p:cNvPr>
          <p:cNvSpPr txBox="1"/>
          <p:nvPr/>
        </p:nvSpPr>
        <p:spPr>
          <a:xfrm>
            <a:off x="838200" y="1321356"/>
            <a:ext cx="570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부팅시</a:t>
            </a:r>
            <a:r>
              <a:rPr lang="ko-KR" altLang="en-US" dirty="0"/>
              <a:t> 자동으로 읽히는 파일 </a:t>
            </a:r>
            <a:r>
              <a:rPr lang="en-US" altLang="ko-KR" dirty="0">
                <a:sym typeface="Wingdings" panose="05000000000000000000" pitchFamily="2" charset="2"/>
              </a:rPr>
              <a:t> /</a:t>
            </a:r>
            <a:r>
              <a:rPr lang="en-US" altLang="ko-KR" dirty="0" err="1">
                <a:sym typeface="Wingdings" panose="05000000000000000000" pitchFamily="2" charset="2"/>
              </a:rPr>
              <a:t>etc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fstab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 편집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7E70E-D129-4644-9327-20C9C9383F14}"/>
              </a:ext>
            </a:extLst>
          </p:cNvPr>
          <p:cNvSpPr txBox="1"/>
          <p:nvPr/>
        </p:nvSpPr>
        <p:spPr>
          <a:xfrm>
            <a:off x="838200" y="165188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파티션 나누기 </a:t>
            </a:r>
            <a:r>
              <a:rPr lang="en-US" altLang="ko-KR" dirty="0"/>
              <a:t>: </a:t>
            </a:r>
            <a:r>
              <a:rPr lang="en-US" altLang="ko-KR" b="1" dirty="0" err="1"/>
              <a:t>fdisk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F77A0-E901-45D3-BB93-B995C6FF6C82}"/>
              </a:ext>
            </a:extLst>
          </p:cNvPr>
          <p:cNvSpPr txBox="1"/>
          <p:nvPr/>
        </p:nvSpPr>
        <p:spPr>
          <a:xfrm>
            <a:off x="838200" y="197000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포멧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b="1" dirty="0" err="1"/>
              <a:t>mkfs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E196F-0F4D-4F2A-8595-CA30915715A4}"/>
              </a:ext>
            </a:extLst>
          </p:cNvPr>
          <p:cNvSpPr txBox="1"/>
          <p:nvPr/>
        </p:nvSpPr>
        <p:spPr>
          <a:xfrm>
            <a:off x="838200" y="2339333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마운트 </a:t>
            </a:r>
            <a:r>
              <a:rPr lang="en-US" altLang="ko-KR" dirty="0"/>
              <a:t>: </a:t>
            </a:r>
            <a:r>
              <a:rPr lang="en-US" altLang="ko-KR" b="1" dirty="0"/>
              <a:t>mount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633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0207B-B2C2-40F2-8255-FA4CEAD8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47" y="1646981"/>
            <a:ext cx="5678906" cy="48458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399224-5D25-4B14-B353-3F7DE50D3B76}"/>
              </a:ext>
            </a:extLst>
          </p:cNvPr>
          <p:cNvSpPr/>
          <p:nvPr/>
        </p:nvSpPr>
        <p:spPr>
          <a:xfrm>
            <a:off x="5823284" y="5791200"/>
            <a:ext cx="1732548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4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26834-905A-4C9B-8C2D-907414AC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6" y="1690688"/>
            <a:ext cx="5261814" cy="46187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45138BD-000E-45F9-BF0B-69BF3B746777}"/>
              </a:ext>
            </a:extLst>
          </p:cNvPr>
          <p:cNvSpPr/>
          <p:nvPr/>
        </p:nvSpPr>
        <p:spPr>
          <a:xfrm>
            <a:off x="1588168" y="5710989"/>
            <a:ext cx="737937" cy="272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05B83-BE5E-4D50-BAE4-399C75CA4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81" y="2373226"/>
            <a:ext cx="4143953" cy="36104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B6322A-1DC5-4CAB-B2E7-3B4B09E4E324}"/>
              </a:ext>
            </a:extLst>
          </p:cNvPr>
          <p:cNvSpPr/>
          <p:nvPr/>
        </p:nvSpPr>
        <p:spPr>
          <a:xfrm>
            <a:off x="7887625" y="3368841"/>
            <a:ext cx="737937" cy="272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1F3737-924B-4E78-ABD3-D597FD4A6526}"/>
              </a:ext>
            </a:extLst>
          </p:cNvPr>
          <p:cNvSpPr/>
          <p:nvPr/>
        </p:nvSpPr>
        <p:spPr>
          <a:xfrm>
            <a:off x="10229773" y="5646820"/>
            <a:ext cx="737937" cy="272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8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CA8E-9E09-4367-B7A9-377C63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하드디스크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38B5E0-F2F9-4E13-83E5-F0374AFD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60" y="2132345"/>
            <a:ext cx="4115374" cy="36200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49FED95-2F74-482C-9E92-E24CDAD9B0AD}"/>
              </a:ext>
            </a:extLst>
          </p:cNvPr>
          <p:cNvSpPr/>
          <p:nvPr/>
        </p:nvSpPr>
        <p:spPr>
          <a:xfrm>
            <a:off x="652637" y="3368840"/>
            <a:ext cx="1352626" cy="272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4ACA29-EAB8-42F7-9F55-834DCA81D1B4}"/>
              </a:ext>
            </a:extLst>
          </p:cNvPr>
          <p:cNvSpPr/>
          <p:nvPr/>
        </p:nvSpPr>
        <p:spPr>
          <a:xfrm>
            <a:off x="3042910" y="5422229"/>
            <a:ext cx="839279" cy="272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678D39-DBD0-42E8-AEDD-B3738099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462" y="2141871"/>
            <a:ext cx="4124901" cy="36104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8A21AB-60B6-4A8E-8133-3739888FBD5C}"/>
              </a:ext>
            </a:extLst>
          </p:cNvPr>
          <p:cNvSpPr/>
          <p:nvPr/>
        </p:nvSpPr>
        <p:spPr>
          <a:xfrm>
            <a:off x="7534701" y="3128208"/>
            <a:ext cx="1432836" cy="304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5BDB6B-A8B7-4C21-9A12-0D0F84271213}"/>
              </a:ext>
            </a:extLst>
          </p:cNvPr>
          <p:cNvSpPr/>
          <p:nvPr/>
        </p:nvSpPr>
        <p:spPr>
          <a:xfrm>
            <a:off x="9924975" y="5406186"/>
            <a:ext cx="791151" cy="304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0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620</Words>
  <Application>Microsoft Office PowerPoint</Application>
  <PresentationFormat>와이드스크린</PresentationFormat>
  <Paragraphs>121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Linux</vt:lpstr>
      <vt:lpstr>하드디스크 관리</vt:lpstr>
      <vt:lpstr>Vmware에서 IDE 확인</vt:lpstr>
      <vt:lpstr>Vmware에서 SCSI 확인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  <vt:lpstr>하드디스크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114</cp:revision>
  <dcterms:created xsi:type="dcterms:W3CDTF">2020-02-22T01:23:52Z</dcterms:created>
  <dcterms:modified xsi:type="dcterms:W3CDTF">2020-02-22T02:32:16Z</dcterms:modified>
</cp:coreProperties>
</file>