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08B10-5EEA-4F14-A84E-F0EB1C9D0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F54378-2BE9-45CC-8E72-F9028E5BB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FB01C-03FD-4660-BCCD-A07CE367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9745-5D8D-4147-B237-D5A35B36A4BF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C101C1-7637-4C87-A8F0-493ABF95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48848-C7F3-4A80-83EE-CF2F955C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789B-4461-4633-A112-F34633623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84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84800-E0FA-4FCF-89CC-A5DD8FC6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18858D-4447-43F4-B042-1D73D94CC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BCE91-B12C-46B6-AAF2-7A258577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9745-5D8D-4147-B237-D5A35B36A4BF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39D06-C0BD-4AD1-BD76-6FE9CE87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1BB09D-F42A-4319-9C9E-E8772A2E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789B-4461-4633-A112-F34633623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17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762AE9-70F8-42C8-8274-DAF8C6567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87C0C4-0BD6-476F-8181-358E88CD7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9D6FEB-586D-4190-8B85-580E4B5F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9745-5D8D-4147-B237-D5A35B36A4BF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BE1AA8-F635-4163-A5D8-F5F257B51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EC99E9-47BA-4C5C-8254-C4102511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789B-4461-4633-A112-F34633623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68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8840A-4B56-4F01-AB44-5AE30F19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50875-CECA-43DB-A9FC-597610FDF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96AA5-4FFF-4B2C-AE7F-4D5C2B4F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9745-5D8D-4147-B237-D5A35B36A4BF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69F56-604C-4839-9594-69101C4B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CCD730-A6C3-4F9E-9B60-9A97B5D2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789B-4461-4633-A112-F34633623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29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D8FF5-7812-4906-B8DD-124FA70A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780799-D232-4755-8887-003010603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F73BCD-37EC-4C3D-965B-6907744EF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9745-5D8D-4147-B237-D5A35B36A4BF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EA7CC2-BF06-492B-A302-6207307E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24EC7D-7E45-4143-8E92-F7E9CA19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789B-4461-4633-A112-F34633623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17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DB636-C8EC-4BE1-A3FB-77F6E4C1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2F1364-83D6-4D28-AA00-3A022D82C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9A2EB5-843B-44C5-9DCA-CA3D56427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DD0022-9EF1-4DA0-8B03-9DBA659B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9745-5D8D-4147-B237-D5A35B36A4BF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9D956B-9403-463B-BD1A-58B03710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CD9F2-5830-4C1E-B820-B042608D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789B-4461-4633-A112-F34633623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6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EB0BB-2B5C-4ABF-A5EB-3469846E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57B09A-9D95-4C06-BD48-3C82ABBB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0189A8-9E25-438A-B6B4-0F6134C30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610921-F355-4F3D-80D4-328B16A21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795CBA-D66E-4F21-9F61-7C79EC195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DCFA25-9C25-4C35-B36F-5C1E0137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9745-5D8D-4147-B237-D5A35B36A4BF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787A8C-344C-4921-8A07-1AA403C8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1FBD78-AF65-409A-AAE6-C16D7A6D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789B-4461-4633-A112-F34633623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02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6F169-3DFB-4895-A1EB-12702A12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1C63BE-5AF3-430A-9006-F745795D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9745-5D8D-4147-B237-D5A35B36A4BF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CBD0EE-EE44-44AF-B602-27382129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1BF85A-B2F5-4FAF-9649-731AF3CF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789B-4461-4633-A112-F34633623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54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E057BE-3EF2-418C-9247-E5655B54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9745-5D8D-4147-B237-D5A35B36A4BF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3E5D46-2EF1-4A11-9855-203AFC83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7DFB6F-2CE2-4BD6-B92D-679478D4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789B-4461-4633-A112-F34633623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41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3A784-BEBF-41A3-8119-3089202A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402478-FF6A-471D-B0F9-B8C5D07B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717097-92BE-4011-8C45-897673CB1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C325D1-669C-4B9F-BACE-E6AEC722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9745-5D8D-4147-B237-D5A35B36A4BF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348841-0CEA-4A27-9655-7E35E70B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E9876-A2B4-4E3F-910C-A6CD390C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789B-4461-4633-A112-F34633623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62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47EB5-4C63-4B1C-98A6-8233DA12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00C531-0D10-4A73-B631-7E5E4985C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897025-31A5-4730-8E73-9EBBC3024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BF4F6A-9CC8-4884-81C1-EB8E07E4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9745-5D8D-4147-B237-D5A35B36A4BF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A5A641-0C17-4B26-A5B0-A2E40E5C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4E1651-5751-41E5-829E-57E2925B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789B-4461-4633-A112-F34633623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94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A014C2-28F1-4949-8B7E-B68C26F6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42124C-11B4-40E2-AC92-D22B5D7FE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A1ECF-B519-4EFD-9356-159BE229E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79745-5D8D-4147-B237-D5A35B36A4BF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57EA05-F25A-40BC-BCA9-FCFE7B55A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CE4731-E850-43B5-B0FF-A1D035993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789B-4461-4633-A112-F34633623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37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3B373-DBC2-4601-9428-B0C6AD96A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43BC4F-27CD-42EA-9E7A-43ACEAAED5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263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3D4A5-D796-419C-9266-08150513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원상복구 시키기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82E086-B848-44A8-AAB8-E387EB4A1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456" y="0"/>
            <a:ext cx="56661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E88692-BFC9-492F-8EB5-EBFE2983D555}"/>
              </a:ext>
            </a:extLst>
          </p:cNvPr>
          <p:cNvSpPr txBox="1"/>
          <p:nvPr/>
        </p:nvSpPr>
        <p:spPr>
          <a:xfrm>
            <a:off x="404293" y="3429000"/>
            <a:ext cx="6533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Linear RAID, RAID0</a:t>
            </a:r>
            <a:r>
              <a:rPr lang="ko-KR" altLang="en-US" sz="2400" b="1" dirty="0"/>
              <a:t>은 빈 공간으로 다시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복구</a:t>
            </a:r>
            <a:endParaRPr lang="en-US" altLang="ko-KR" sz="2400" b="1" dirty="0"/>
          </a:p>
          <a:p>
            <a:r>
              <a:rPr lang="en-US" altLang="ko-KR" sz="2400" b="1" dirty="0"/>
              <a:t>RAID1, RAID5</a:t>
            </a:r>
            <a:r>
              <a:rPr lang="ko-KR" altLang="en-US" sz="2400" b="1" dirty="0"/>
              <a:t>만 복구 및 다시 원상복구</a:t>
            </a:r>
          </a:p>
        </p:txBody>
      </p:sp>
    </p:spTree>
    <p:extLst>
      <p:ext uri="{BB962C8B-B14F-4D97-AF65-F5344CB8AC3E}">
        <p14:creationId xmlns:p14="http://schemas.microsoft.com/office/powerpoint/2010/main" val="382363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3D4A5-D796-419C-9266-08150513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원상복구 시키기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707B02-51EA-4783-B3AA-550ABD682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83" y="1570789"/>
            <a:ext cx="5165560" cy="45506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1B5AFAF-D43D-4EC0-A761-AFF2B2D3F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759" y="1570789"/>
            <a:ext cx="5165560" cy="45506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A5BDFA-39B6-4B99-B487-245325FDB65B}"/>
              </a:ext>
            </a:extLst>
          </p:cNvPr>
          <p:cNvSpPr txBox="1"/>
          <p:nvPr/>
        </p:nvSpPr>
        <p:spPr>
          <a:xfrm>
            <a:off x="1620685" y="6121401"/>
            <a:ext cx="32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4</a:t>
            </a:r>
            <a:r>
              <a:rPr lang="ko-KR" altLang="en-US" b="1" dirty="0"/>
              <a:t>개의 하드디스크를 추가한다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0BBD9-8529-4931-BFB7-8064EC75242A}"/>
              </a:ext>
            </a:extLst>
          </p:cNvPr>
          <p:cNvSpPr txBox="1"/>
          <p:nvPr/>
        </p:nvSpPr>
        <p:spPr>
          <a:xfrm>
            <a:off x="6468302" y="6121401"/>
            <a:ext cx="499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SCSI 0:2 … </a:t>
            </a:r>
            <a:r>
              <a:rPr lang="ko-KR" altLang="en-US" b="1" dirty="0"/>
              <a:t>처럼 비어 있는 공간으로 들어간다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BA8CB4-E2FC-4958-B41F-0553F6E44B9F}"/>
              </a:ext>
            </a:extLst>
          </p:cNvPr>
          <p:cNvSpPr/>
          <p:nvPr/>
        </p:nvSpPr>
        <p:spPr>
          <a:xfrm>
            <a:off x="838200" y="3304674"/>
            <a:ext cx="2241884" cy="545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08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3D4A5-D796-419C-9266-08150513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원상복구 시키기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4DD0841-D17B-4D92-A716-35CC2FD40119}"/>
              </a:ext>
            </a:extLst>
          </p:cNvPr>
          <p:cNvGrpSpPr/>
          <p:nvPr/>
        </p:nvGrpSpPr>
        <p:grpSpPr>
          <a:xfrm>
            <a:off x="838200" y="4890554"/>
            <a:ext cx="10867077" cy="1528920"/>
            <a:chOff x="838200" y="2381661"/>
            <a:chExt cx="10867077" cy="152892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3817CF5-B96F-418B-A10D-4C5C55AC6971}"/>
                </a:ext>
              </a:extLst>
            </p:cNvPr>
            <p:cNvGrpSpPr/>
            <p:nvPr/>
          </p:nvGrpSpPr>
          <p:grpSpPr>
            <a:xfrm>
              <a:off x="838200" y="2947418"/>
              <a:ext cx="10867077" cy="963163"/>
              <a:chOff x="838200" y="3244334"/>
              <a:chExt cx="10867077" cy="96316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F0E06F-9D65-4CF7-9524-A005B9E077E9}"/>
                  </a:ext>
                </a:extLst>
              </p:cNvPr>
              <p:cNvSpPr txBox="1"/>
              <p:nvPr/>
            </p:nvSpPr>
            <p:spPr>
              <a:xfrm>
                <a:off x="838200" y="3244334"/>
                <a:ext cx="108670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파티션 나누기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나눈 파티션 묶기</a:t>
                </a:r>
                <a:r>
                  <a:rPr lang="en-US" altLang="ko-KR" dirty="0">
                    <a:sym typeface="Wingdings" panose="05000000000000000000" pitchFamily="2" charset="2"/>
                  </a:rPr>
                  <a:t>  </a:t>
                </a:r>
                <a:r>
                  <a:rPr lang="ko-KR" altLang="en-US" dirty="0">
                    <a:sym typeface="Wingdings" panose="05000000000000000000" pitchFamily="2" charset="2"/>
                  </a:rPr>
                  <a:t>포맷 </a:t>
                </a:r>
                <a:r>
                  <a:rPr lang="en-US" altLang="ko-KR" dirty="0">
                    <a:sym typeface="Wingdings" panose="05000000000000000000" pitchFamily="2" charset="2"/>
                  </a:rPr>
                  <a:t> </a:t>
                </a:r>
                <a:r>
                  <a:rPr lang="ko-KR" altLang="en-US" dirty="0" err="1">
                    <a:sym typeface="Wingdings" panose="05000000000000000000" pitchFamily="2" charset="2"/>
                  </a:rPr>
                  <a:t>마운트할</a:t>
                </a:r>
                <a:r>
                  <a:rPr lang="ko-KR" altLang="en-US" dirty="0">
                    <a:sym typeface="Wingdings" panose="05000000000000000000" pitchFamily="2" charset="2"/>
                  </a:rPr>
                  <a:t> 폴더 생성</a:t>
                </a:r>
                <a:r>
                  <a:rPr lang="en-US" altLang="ko-KR" dirty="0">
                    <a:sym typeface="Wingdings" panose="05000000000000000000" pitchFamily="2" charset="2"/>
                  </a:rPr>
                  <a:t>  </a:t>
                </a:r>
                <a:r>
                  <a:rPr lang="ko-KR" altLang="en-US" dirty="0">
                    <a:sym typeface="Wingdings" panose="05000000000000000000" pitchFamily="2" charset="2"/>
                  </a:rPr>
                  <a:t>마운트 </a:t>
                </a:r>
                <a:r>
                  <a:rPr lang="en-US" altLang="ko-KR" dirty="0">
                    <a:sym typeface="Wingdings" panose="05000000000000000000" pitchFamily="2" charset="2"/>
                  </a:rPr>
                  <a:t> </a:t>
                </a:r>
                <a:r>
                  <a:rPr lang="ko-KR" altLang="en-US" dirty="0">
                    <a:sym typeface="Wingdings" panose="05000000000000000000" pitchFamily="2" charset="2"/>
                  </a:rPr>
                  <a:t>재시작해도 설정 되게</a:t>
                </a:r>
                <a:endParaRPr lang="ko-KR" altLang="en-US" dirty="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253769F-1BB6-4546-8A51-1F1B8872CC66}"/>
                  </a:ext>
                </a:extLst>
              </p:cNvPr>
              <p:cNvSpPr/>
              <p:nvPr/>
            </p:nvSpPr>
            <p:spPr>
              <a:xfrm>
                <a:off x="1161675" y="3533092"/>
                <a:ext cx="119455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/>
                  <a:t>(</a:t>
                </a:r>
                <a:r>
                  <a:rPr lang="en-US" altLang="ko-KR" dirty="0" err="1"/>
                  <a:t>fdisk</a:t>
                </a:r>
                <a:r>
                  <a:rPr lang="en-US" altLang="ko-KR" dirty="0"/>
                  <a:t>)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dirty="0" err="1"/>
                  <a:t>sda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sdb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E3755CE-EA72-48FF-9F83-9F57B11D1561}"/>
                  </a:ext>
                </a:extLst>
              </p:cNvPr>
              <p:cNvSpPr/>
              <p:nvPr/>
            </p:nvSpPr>
            <p:spPr>
              <a:xfrm>
                <a:off x="3134027" y="3533092"/>
                <a:ext cx="1132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ym typeface="Wingdings" panose="05000000000000000000" pitchFamily="2" charset="2"/>
                  </a:rPr>
                  <a:t>(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mdadm</a:t>
                </a:r>
                <a:r>
                  <a:rPr lang="en-US" altLang="ko-KR" dirty="0">
                    <a:sym typeface="Wingdings" panose="05000000000000000000" pitchFamily="2" charset="2"/>
                  </a:rPr>
                  <a:t>)</a:t>
                </a:r>
                <a:endParaRPr lang="ko-KR" altLang="en-US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6F0678C-2D72-438F-A0D6-293D8155BA37}"/>
                  </a:ext>
                </a:extLst>
              </p:cNvPr>
              <p:cNvSpPr/>
              <p:nvPr/>
            </p:nvSpPr>
            <p:spPr>
              <a:xfrm>
                <a:off x="4230982" y="3561166"/>
                <a:ext cx="203292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sym typeface="Wingdings" panose="05000000000000000000" pitchFamily="2" charset="2"/>
                  </a:rPr>
                  <a:t>(</a:t>
                </a:r>
                <a:r>
                  <a:rPr lang="en-US" altLang="ko-KR" dirty="0"/>
                  <a:t>mkfs.ext4)</a:t>
                </a:r>
              </a:p>
              <a:p>
                <a:pPr algn="ctr"/>
                <a:r>
                  <a:rPr lang="en-US" altLang="ko-KR" dirty="0"/>
                  <a:t>(sda1, sda2, md9)</a:t>
                </a:r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37065C4-7306-471D-99BA-CC446C15E516}"/>
                  </a:ext>
                </a:extLst>
              </p:cNvPr>
              <p:cNvSpPr/>
              <p:nvPr/>
            </p:nvSpPr>
            <p:spPr>
              <a:xfrm>
                <a:off x="6442178" y="3561166"/>
                <a:ext cx="9203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sym typeface="Wingdings" panose="05000000000000000000" pitchFamily="2" charset="2"/>
                  </a:rPr>
                  <a:t>(</a:t>
                </a:r>
                <a:r>
                  <a:rPr lang="en-US" altLang="ko-KR" dirty="0" err="1"/>
                  <a:t>mkdir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9ACF232-18F2-471A-83D3-229E672B89FD}"/>
                  </a:ext>
                </a:extLst>
              </p:cNvPr>
              <p:cNvSpPr/>
              <p:nvPr/>
            </p:nvSpPr>
            <p:spPr>
              <a:xfrm>
                <a:off x="8064116" y="3561166"/>
                <a:ext cx="10134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sym typeface="Wingdings" panose="05000000000000000000" pitchFamily="2" charset="2"/>
                  </a:rPr>
                  <a:t>(</a:t>
                </a:r>
                <a:r>
                  <a:rPr lang="en-US" altLang="ko-KR" dirty="0"/>
                  <a:t>mount)</a:t>
                </a:r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B8E5E37-E8FF-4D9E-93FF-5B685316A23C}"/>
                  </a:ext>
                </a:extLst>
              </p:cNvPr>
              <p:cNvSpPr/>
              <p:nvPr/>
            </p:nvSpPr>
            <p:spPr>
              <a:xfrm>
                <a:off x="9383533" y="3561166"/>
                <a:ext cx="19495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sym typeface="Wingdings" panose="05000000000000000000" pitchFamily="2" charset="2"/>
                  </a:rPr>
                  <a:t>(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gedit</a:t>
                </a:r>
                <a:r>
                  <a:rPr lang="en-US" altLang="ko-KR" dirty="0">
                    <a:sym typeface="Wingdings" panose="05000000000000000000" pitchFamily="2" charset="2"/>
                  </a:rPr>
                  <a:t> /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etc</a:t>
                </a:r>
                <a:r>
                  <a:rPr lang="en-US" altLang="ko-KR" dirty="0">
                    <a:sym typeface="Wingdings" panose="05000000000000000000" pitchFamily="2" charset="2"/>
                  </a:rPr>
                  <a:t>/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fstab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4966EB8-8F26-4CE8-8541-E572B83E9E8D}"/>
                </a:ext>
              </a:extLst>
            </p:cNvPr>
            <p:cNvSpPr/>
            <p:nvPr/>
          </p:nvSpPr>
          <p:spPr>
            <a:xfrm>
              <a:off x="5863801" y="2381661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400" b="1" dirty="0">
                  <a:sym typeface="Wingdings" panose="05000000000000000000" pitchFamily="2" charset="2"/>
                </a:rPr>
                <a:t>순서</a:t>
              </a:r>
              <a:endParaRPr lang="ko-KR" altLang="en-US" sz="2400" b="1" dirty="0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5C89AEFC-94B9-4646-BC3C-D330F9074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020" y="1392988"/>
            <a:ext cx="4601217" cy="3143689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0495D3A-A044-4295-A957-B534EF2B8880}"/>
              </a:ext>
            </a:extLst>
          </p:cNvPr>
          <p:cNvSpPr/>
          <p:nvPr/>
        </p:nvSpPr>
        <p:spPr>
          <a:xfrm>
            <a:off x="5685612" y="2722516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430E8-6399-4D67-AE20-2450FFE64947}"/>
              </a:ext>
            </a:extLst>
          </p:cNvPr>
          <p:cNvSpPr txBox="1"/>
          <p:nvPr/>
        </p:nvSpPr>
        <p:spPr>
          <a:xfrm>
            <a:off x="602705" y="2764777"/>
            <a:ext cx="4903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추가된 하드디스크 파티션 되어있지 않음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BDD1D8-BE03-4BC0-844F-79324E6EB412}"/>
              </a:ext>
            </a:extLst>
          </p:cNvPr>
          <p:cNvSpPr/>
          <p:nvPr/>
        </p:nvSpPr>
        <p:spPr>
          <a:xfrm>
            <a:off x="6849979" y="2438400"/>
            <a:ext cx="4594258" cy="2085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87E4EB-4F30-40EB-8F26-BA6C4245A7C9}"/>
              </a:ext>
            </a:extLst>
          </p:cNvPr>
          <p:cNvSpPr/>
          <p:nvPr/>
        </p:nvSpPr>
        <p:spPr>
          <a:xfrm>
            <a:off x="6849979" y="2951748"/>
            <a:ext cx="4594258" cy="2085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5B12A4-91CE-4025-BD9B-88486A8C0CFC}"/>
              </a:ext>
            </a:extLst>
          </p:cNvPr>
          <p:cNvSpPr/>
          <p:nvPr/>
        </p:nvSpPr>
        <p:spPr>
          <a:xfrm>
            <a:off x="6849979" y="3481137"/>
            <a:ext cx="4594258" cy="2085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DF3930-8122-489F-991B-23EC6FF6DD85}"/>
              </a:ext>
            </a:extLst>
          </p:cNvPr>
          <p:cNvSpPr/>
          <p:nvPr/>
        </p:nvSpPr>
        <p:spPr>
          <a:xfrm>
            <a:off x="6849979" y="3994484"/>
            <a:ext cx="4594258" cy="2085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993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3D4A5-D796-419C-9266-08150513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원상복구 시키기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82D442-DE32-4EF7-8401-7610E7316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373" y="2184586"/>
            <a:ext cx="6382641" cy="34580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1F26DD-F868-43CB-95E4-5B0D13DA78C1}"/>
              </a:ext>
            </a:extLst>
          </p:cNvPr>
          <p:cNvSpPr txBox="1"/>
          <p:nvPr/>
        </p:nvSpPr>
        <p:spPr>
          <a:xfrm>
            <a:off x="533401" y="3429000"/>
            <a:ext cx="4543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err="1"/>
              <a:t>fdisk</a:t>
            </a:r>
            <a:r>
              <a:rPr lang="en-US" altLang="ko-KR" sz="2400" dirty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 n  p  t  </a:t>
            </a:r>
            <a:r>
              <a:rPr lang="en-US" altLang="ko-KR" sz="2400" dirty="0" err="1">
                <a:sym typeface="Wingdings" panose="05000000000000000000" pitchFamily="2" charset="2"/>
              </a:rPr>
              <a:t>fd</a:t>
            </a:r>
            <a:r>
              <a:rPr lang="en-US" altLang="ko-KR" sz="2400" dirty="0">
                <a:sym typeface="Wingdings" panose="05000000000000000000" pitchFamily="2" charset="2"/>
              </a:rPr>
              <a:t>  w</a:t>
            </a:r>
          </a:p>
          <a:p>
            <a:pPr algn="ctr"/>
            <a:r>
              <a:rPr lang="en-US" altLang="ko-KR" sz="2400" dirty="0">
                <a:sym typeface="Wingdings" panose="05000000000000000000" pitchFamily="2" charset="2"/>
              </a:rPr>
              <a:t>(</a:t>
            </a:r>
            <a:r>
              <a:rPr lang="en-US" altLang="ko-KR" sz="2400" dirty="0" err="1">
                <a:sym typeface="Wingdings" panose="05000000000000000000" pitchFamily="2" charset="2"/>
              </a:rPr>
              <a:t>sdc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en-US" altLang="ko-KR" sz="2400" dirty="0" err="1">
                <a:sym typeface="Wingdings" panose="05000000000000000000" pitchFamily="2" charset="2"/>
              </a:rPr>
              <a:t>sde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en-US" altLang="ko-KR" sz="2400" dirty="0" err="1">
                <a:sym typeface="Wingdings" panose="05000000000000000000" pitchFamily="2" charset="2"/>
              </a:rPr>
              <a:t>sdg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en-US" altLang="ko-KR" sz="2400" dirty="0" err="1">
                <a:sym typeface="Wingdings" panose="05000000000000000000" pitchFamily="2" charset="2"/>
              </a:rPr>
              <a:t>sdi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081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3D4A5-D796-419C-9266-08150513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원상복구 시키기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3DBE7-8862-4CC7-8DD9-24F70D36012F}"/>
              </a:ext>
            </a:extLst>
          </p:cNvPr>
          <p:cNvSpPr txBox="1"/>
          <p:nvPr/>
        </p:nvSpPr>
        <p:spPr>
          <a:xfrm>
            <a:off x="296463" y="1514225"/>
            <a:ext cx="1159907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mdadm</a:t>
            </a:r>
            <a:r>
              <a:rPr lang="en-US" altLang="ko-KR" dirty="0"/>
              <a:t> --stop /dev/md9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mdadm</a:t>
            </a:r>
            <a:r>
              <a:rPr lang="en-US" altLang="ko-KR" dirty="0">
                <a:sym typeface="Wingdings" panose="05000000000000000000" pitchFamily="2" charset="2"/>
              </a:rPr>
              <a:t> --create /dev/md9 --level=linear --raid-devices=2 /dev/sdb1 /dev/sdc1</a:t>
            </a: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 y enter</a:t>
            </a: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mdadm</a:t>
            </a:r>
            <a:r>
              <a:rPr lang="ko-KR" altLang="en-US" dirty="0">
                <a:sym typeface="Wingdings" panose="05000000000000000000" pitchFamily="2" charset="2"/>
              </a:rPr>
              <a:t>으로 멈춰주고 다시 </a:t>
            </a:r>
            <a:r>
              <a:rPr lang="en-US" altLang="ko-KR" dirty="0">
                <a:sym typeface="Wingdings" panose="05000000000000000000" pitchFamily="2" charset="2"/>
              </a:rPr>
              <a:t>md</a:t>
            </a:r>
            <a:r>
              <a:rPr lang="ko-KR" altLang="en-US" dirty="0">
                <a:sym typeface="Wingdings" panose="05000000000000000000" pitchFamily="2" charset="2"/>
              </a:rPr>
              <a:t>를 다시 생성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[Linear RAID]</a:t>
            </a:r>
            <a:endParaRPr lang="en-US" altLang="ko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23EB8-C349-42A2-8F2E-5BBCFE2EC7AF}"/>
              </a:ext>
            </a:extLst>
          </p:cNvPr>
          <p:cNvSpPr txBox="1"/>
          <p:nvPr/>
        </p:nvSpPr>
        <p:spPr>
          <a:xfrm>
            <a:off x="510464" y="3031503"/>
            <a:ext cx="1117107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mdadm</a:t>
            </a:r>
            <a:r>
              <a:rPr lang="en-US" altLang="ko-KR" dirty="0"/>
              <a:t> --stop /dev/md0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mdadm</a:t>
            </a:r>
            <a:r>
              <a:rPr lang="en-US" altLang="ko-KR" dirty="0">
                <a:sym typeface="Wingdings" panose="05000000000000000000" pitchFamily="2" charset="2"/>
              </a:rPr>
              <a:t> --create /dev/md0 --level=0 --raid-devices=2 /dev/sdd1 /dev/sde1</a:t>
            </a: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 y enter</a:t>
            </a: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mdadm</a:t>
            </a:r>
            <a:r>
              <a:rPr lang="ko-KR" altLang="en-US" dirty="0">
                <a:sym typeface="Wingdings" panose="05000000000000000000" pitchFamily="2" charset="2"/>
              </a:rPr>
              <a:t>으로 멈춰주고 다시 </a:t>
            </a:r>
            <a:r>
              <a:rPr lang="en-US" altLang="ko-KR" dirty="0">
                <a:sym typeface="Wingdings" panose="05000000000000000000" pitchFamily="2" charset="2"/>
              </a:rPr>
              <a:t>md</a:t>
            </a:r>
            <a:r>
              <a:rPr lang="ko-KR" altLang="en-US" dirty="0">
                <a:sym typeface="Wingdings" panose="05000000000000000000" pitchFamily="2" charset="2"/>
              </a:rPr>
              <a:t>를 다시 생성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[RAID0]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D80CC8-534A-4080-BFCB-2F99F56EB3A4}"/>
              </a:ext>
            </a:extLst>
          </p:cNvPr>
          <p:cNvSpPr txBox="1"/>
          <p:nvPr/>
        </p:nvSpPr>
        <p:spPr>
          <a:xfrm>
            <a:off x="1558972" y="4548781"/>
            <a:ext cx="38443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ym typeface="Wingdings" panose="05000000000000000000" pitchFamily="2" charset="2"/>
              </a:rPr>
              <a:t>mdadm</a:t>
            </a:r>
            <a:r>
              <a:rPr lang="en-US" altLang="ko-KR" dirty="0">
                <a:sym typeface="Wingdings" panose="05000000000000000000" pitchFamily="2" charset="2"/>
              </a:rPr>
              <a:t> /dev/md1 –add /dev/sdg1</a:t>
            </a: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추가만 해주면 됨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[RAID1]</a:t>
            </a:r>
            <a:endParaRPr lang="en-US" altLang="ko-K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7E9EC-A8A1-459F-8795-2D4CCD044340}"/>
              </a:ext>
            </a:extLst>
          </p:cNvPr>
          <p:cNvSpPr txBox="1"/>
          <p:nvPr/>
        </p:nvSpPr>
        <p:spPr>
          <a:xfrm>
            <a:off x="1600650" y="5789060"/>
            <a:ext cx="376096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ym typeface="Wingdings" panose="05000000000000000000" pitchFamily="2" charset="2"/>
              </a:rPr>
              <a:t>mdadm</a:t>
            </a:r>
            <a:r>
              <a:rPr lang="en-US" altLang="ko-KR" dirty="0">
                <a:sym typeface="Wingdings" panose="05000000000000000000" pitchFamily="2" charset="2"/>
              </a:rPr>
              <a:t> /dev/md5 –add /dev/sdi1</a:t>
            </a: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추가만 해주면 됨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[RAID5]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B7C715-0142-4F4E-ADFB-CB09C1297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113" y="4877077"/>
            <a:ext cx="3400900" cy="266737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E30AA58-9ACC-4A51-9891-64D7CE6C1813}"/>
              </a:ext>
            </a:extLst>
          </p:cNvPr>
          <p:cNvSpPr/>
          <p:nvPr/>
        </p:nvSpPr>
        <p:spPr>
          <a:xfrm>
            <a:off x="6095999" y="4764096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981AED-37B0-42BF-98B0-D11C25276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113" y="6121224"/>
            <a:ext cx="3400900" cy="266737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4EA9895-B21E-449D-AF43-FC7DC8401FD7}"/>
              </a:ext>
            </a:extLst>
          </p:cNvPr>
          <p:cNvSpPr/>
          <p:nvPr/>
        </p:nvSpPr>
        <p:spPr>
          <a:xfrm>
            <a:off x="6095999" y="6008243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18BB27-D6E3-4BEC-9FB7-6E158BBA4C86}"/>
              </a:ext>
            </a:extLst>
          </p:cNvPr>
          <p:cNvSpPr txBox="1"/>
          <p:nvPr/>
        </p:nvSpPr>
        <p:spPr>
          <a:xfrm>
            <a:off x="8057561" y="5472111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동기화 중 바로 끄면 안됨</a:t>
            </a:r>
          </a:p>
        </p:txBody>
      </p:sp>
    </p:spTree>
    <p:extLst>
      <p:ext uri="{BB962C8B-B14F-4D97-AF65-F5344CB8AC3E}">
        <p14:creationId xmlns:p14="http://schemas.microsoft.com/office/powerpoint/2010/main" val="390384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3D4A5-D796-419C-9266-08150513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원상복구 시키기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4D41C1-E664-4BAA-8DF3-F437180B0C16}"/>
              </a:ext>
            </a:extLst>
          </p:cNvPr>
          <p:cNvSpPr txBox="1"/>
          <p:nvPr/>
        </p:nvSpPr>
        <p:spPr>
          <a:xfrm>
            <a:off x="4379026" y="2090172"/>
            <a:ext cx="3433953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>
                <a:sym typeface="Wingdings" panose="05000000000000000000" pitchFamily="2" charset="2"/>
              </a:rPr>
              <a:t>umount</a:t>
            </a:r>
            <a:r>
              <a:rPr lang="en-US" altLang="ko-KR" sz="2800" dirty="0">
                <a:sym typeface="Wingdings" panose="05000000000000000000" pitchFamily="2" charset="2"/>
              </a:rPr>
              <a:t> /dev/md0</a:t>
            </a:r>
          </a:p>
          <a:p>
            <a:pPr algn="ctr"/>
            <a:r>
              <a:rPr lang="en-US" altLang="ko-KR" sz="2800" dirty="0" err="1">
                <a:sym typeface="Wingdings" panose="05000000000000000000" pitchFamily="2" charset="2"/>
              </a:rPr>
              <a:t>umount</a:t>
            </a:r>
            <a:r>
              <a:rPr lang="en-US" altLang="ko-KR" sz="2800" dirty="0">
                <a:sym typeface="Wingdings" panose="05000000000000000000" pitchFamily="2" charset="2"/>
              </a:rPr>
              <a:t> /dev/md9</a:t>
            </a:r>
          </a:p>
          <a:p>
            <a:pPr algn="ctr"/>
            <a:endParaRPr lang="en-US" altLang="ko-KR" sz="2800" dirty="0">
              <a:sym typeface="Wingdings" panose="05000000000000000000" pitchFamily="2" charset="2"/>
            </a:endParaRPr>
          </a:p>
          <a:p>
            <a:pPr algn="ctr"/>
            <a:r>
              <a:rPr lang="en-US" altLang="ko-KR" sz="2800" dirty="0">
                <a:sym typeface="Wingdings" panose="05000000000000000000" pitchFamily="2" charset="2"/>
              </a:rPr>
              <a:t>mkfs.ext4 /dev/md9</a:t>
            </a:r>
          </a:p>
          <a:p>
            <a:pPr algn="ctr"/>
            <a:r>
              <a:rPr lang="en-US" altLang="ko-KR" sz="2800" dirty="0">
                <a:sym typeface="Wingdings" panose="05000000000000000000" pitchFamily="2" charset="2"/>
              </a:rPr>
              <a:t>mkfs.ext4 /dev/md0</a:t>
            </a:r>
          </a:p>
          <a:p>
            <a:pPr algn="ctr"/>
            <a:r>
              <a:rPr lang="en-US" altLang="ko-KR" sz="2800" dirty="0">
                <a:sym typeface="Wingdings" panose="05000000000000000000" pitchFamily="2" charset="2"/>
              </a:rPr>
              <a:t>(</a:t>
            </a:r>
            <a:r>
              <a:rPr lang="ko-KR" altLang="en-US" sz="2800" dirty="0">
                <a:sym typeface="Wingdings" panose="05000000000000000000" pitchFamily="2" charset="2"/>
              </a:rPr>
              <a:t>포맷 시키기</a:t>
            </a:r>
            <a:r>
              <a:rPr lang="en-US" altLang="ko-KR" sz="2800" dirty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8024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3D4A5-D796-419C-9266-08150513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원상복구 시키기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7D59A1-2B4E-4312-8363-FEE6517544DD}"/>
              </a:ext>
            </a:extLst>
          </p:cNvPr>
          <p:cNvSpPr txBox="1"/>
          <p:nvPr/>
        </p:nvSpPr>
        <p:spPr>
          <a:xfrm>
            <a:off x="838200" y="1459855"/>
            <a:ext cx="2352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/</a:t>
            </a:r>
            <a:r>
              <a:rPr lang="en-US" altLang="ko-KR" sz="2400" b="1" dirty="0" err="1"/>
              <a:t>etc</a:t>
            </a:r>
            <a:r>
              <a:rPr lang="en-US" altLang="ko-KR" sz="2400" b="1" dirty="0"/>
              <a:t>/</a:t>
            </a:r>
            <a:r>
              <a:rPr lang="en-US" altLang="ko-KR" sz="2400" b="1" dirty="0" err="1"/>
              <a:t>fstab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수정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46F878-FFA0-446B-B9BF-4427B77FD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1520"/>
            <a:ext cx="9605211" cy="457056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B14D057-801C-414B-A11C-68E74064D6C0}"/>
              </a:ext>
            </a:extLst>
          </p:cNvPr>
          <p:cNvSpPr/>
          <p:nvPr/>
        </p:nvSpPr>
        <p:spPr>
          <a:xfrm>
            <a:off x="770020" y="5454316"/>
            <a:ext cx="4973053" cy="4973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05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3D4A5-D796-419C-9266-08150513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원상복구 시키기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4C001-7494-446C-A4AC-85617A076CD4}"/>
              </a:ext>
            </a:extLst>
          </p:cNvPr>
          <p:cNvSpPr txBox="1"/>
          <p:nvPr/>
        </p:nvSpPr>
        <p:spPr>
          <a:xfrm>
            <a:off x="5038146" y="1575318"/>
            <a:ext cx="2115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REBOOT </a:t>
            </a:r>
            <a:r>
              <a:rPr lang="ko-KR" altLang="en-US" sz="2400" b="1" dirty="0"/>
              <a:t>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7C33C-1B6D-44FB-A90D-10D06C32262A}"/>
              </a:ext>
            </a:extLst>
          </p:cNvPr>
          <p:cNvSpPr txBox="1"/>
          <p:nvPr/>
        </p:nvSpPr>
        <p:spPr>
          <a:xfrm>
            <a:off x="5388114" y="2752609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확인하기</a:t>
            </a:r>
            <a:endParaRPr lang="en-US" altLang="ko-KR" sz="2400" b="1" dirty="0"/>
          </a:p>
          <a:p>
            <a:pPr algn="ctr"/>
            <a:r>
              <a:rPr lang="en-US" altLang="ko-KR" sz="2400" b="1" dirty="0"/>
              <a:t>df</a:t>
            </a:r>
            <a:endParaRPr lang="ko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1CEDC0-2B8C-41C5-B366-19163B990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103" y="3583606"/>
            <a:ext cx="6887794" cy="2887246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132D3369-C597-455E-9B57-0C4A6FA7E306}"/>
              </a:ext>
            </a:extLst>
          </p:cNvPr>
          <p:cNvSpPr/>
          <p:nvPr/>
        </p:nvSpPr>
        <p:spPr>
          <a:xfrm>
            <a:off x="5853683" y="2152445"/>
            <a:ext cx="484632" cy="484702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79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3D4A5-D796-419C-9266-08150513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문제를 발생 시키기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6239FE-B3F7-4826-9EDD-FD57AEAFC137}"/>
              </a:ext>
            </a:extLst>
          </p:cNvPr>
          <p:cNvSpPr txBox="1"/>
          <p:nvPr/>
        </p:nvSpPr>
        <p:spPr>
          <a:xfrm>
            <a:off x="645694" y="2772552"/>
            <a:ext cx="64472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사전작업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dirty="0"/>
              <a:t>df (</a:t>
            </a:r>
            <a:r>
              <a:rPr lang="ko-KR" altLang="en-US" dirty="0"/>
              <a:t>잘 작동 되어 있는지 확인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cp /boot/vmlinuz-3* /</a:t>
            </a:r>
            <a:r>
              <a:rPr lang="en-US" altLang="ko-KR" dirty="0" err="1"/>
              <a:t>raidLinear</a:t>
            </a:r>
            <a:r>
              <a:rPr lang="en-US" altLang="ko-KR" dirty="0"/>
              <a:t>/</a:t>
            </a:r>
            <a:r>
              <a:rPr lang="en-US" altLang="ko-KR" dirty="0" err="1"/>
              <a:t>testFile</a:t>
            </a:r>
            <a:r>
              <a:rPr lang="en-US" altLang="ko-KR" dirty="0"/>
              <a:t> (</a:t>
            </a:r>
            <a:r>
              <a:rPr lang="ko-KR" altLang="en-US" dirty="0"/>
              <a:t>임의 파일 복사</a:t>
            </a:r>
            <a:r>
              <a:rPr lang="en-US" altLang="ko-KR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cp /boot/vmlinuz-3* /raid0/</a:t>
            </a:r>
            <a:r>
              <a:rPr lang="en-US" altLang="ko-KR" dirty="0" err="1"/>
              <a:t>testFile</a:t>
            </a:r>
            <a:endParaRPr lang="ko-KR" altLang="en-US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cp /boot/vmlinuz-3* /raid1/</a:t>
            </a:r>
            <a:r>
              <a:rPr lang="en-US" altLang="ko-KR" dirty="0" err="1"/>
              <a:t>testFile</a:t>
            </a:r>
            <a:endParaRPr lang="ko-KR" altLang="en-US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cp /boot/vmlinuz-3* /raid5/</a:t>
            </a:r>
            <a:r>
              <a:rPr lang="en-US" altLang="ko-KR" dirty="0" err="1"/>
              <a:t>testFile</a:t>
            </a:r>
            <a:endParaRPr lang="ko-KR" altLang="en-US" dirty="0"/>
          </a:p>
          <a:p>
            <a:pPr marL="342900" indent="-342900">
              <a:buAutoNum type="arabicPeriod"/>
            </a:pPr>
            <a:r>
              <a:rPr lang="en-US" altLang="ko-KR" dirty="0"/>
              <a:t>ls –l /</a:t>
            </a:r>
            <a:r>
              <a:rPr lang="en-US" altLang="ko-KR" dirty="0" err="1"/>
              <a:t>raidLinear</a:t>
            </a:r>
            <a:r>
              <a:rPr lang="en-US" altLang="ko-KR" dirty="0"/>
              <a:t>/</a:t>
            </a:r>
            <a:r>
              <a:rPr lang="en-US" altLang="ko-KR" dirty="0" err="1"/>
              <a:t>testFile</a:t>
            </a:r>
            <a:r>
              <a:rPr lang="en-US" altLang="ko-KR" dirty="0"/>
              <a:t> (</a:t>
            </a:r>
            <a:r>
              <a:rPr lang="ko-KR" altLang="en-US" dirty="0"/>
              <a:t>임의 파일 복사 됐는지 확인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halt</a:t>
            </a:r>
            <a:r>
              <a:rPr lang="ko-KR" altLang="en-US" dirty="0"/>
              <a:t> </a:t>
            </a:r>
            <a:r>
              <a:rPr lang="en-US" altLang="ko-KR" dirty="0"/>
              <a:t>–p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종료</a:t>
            </a:r>
            <a:r>
              <a:rPr lang="en-US" altLang="ko-KR" dirty="0"/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6CC8922-EA22-4A42-AEB1-D55AB977F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72" y="523084"/>
            <a:ext cx="4874439" cy="581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9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32DA5026-EA33-430C-B854-6E8268282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935" y="523084"/>
            <a:ext cx="4874439" cy="581183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843D4A5-D796-419C-9266-08150513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문제를 발생 시키기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344538-C97A-43C4-A1C7-7AB5285EC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518484"/>
            <a:ext cx="5582651" cy="497439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DEEDC24-ED32-470D-83E5-7922BCC70C5E}"/>
              </a:ext>
            </a:extLst>
          </p:cNvPr>
          <p:cNvSpPr/>
          <p:nvPr/>
        </p:nvSpPr>
        <p:spPr>
          <a:xfrm>
            <a:off x="898358" y="2999874"/>
            <a:ext cx="2646947" cy="1764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718099-D630-4EDE-AE88-B1C765992A06}"/>
              </a:ext>
            </a:extLst>
          </p:cNvPr>
          <p:cNvSpPr/>
          <p:nvPr/>
        </p:nvSpPr>
        <p:spPr>
          <a:xfrm>
            <a:off x="898358" y="3285624"/>
            <a:ext cx="2646947" cy="1764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A35B57-4B3F-4BF5-B469-4E68868F343D}"/>
              </a:ext>
            </a:extLst>
          </p:cNvPr>
          <p:cNvSpPr/>
          <p:nvPr/>
        </p:nvSpPr>
        <p:spPr>
          <a:xfrm>
            <a:off x="898358" y="3580899"/>
            <a:ext cx="2646947" cy="1764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267825-94F5-4015-A61A-C48973AE7951}"/>
              </a:ext>
            </a:extLst>
          </p:cNvPr>
          <p:cNvSpPr/>
          <p:nvPr/>
        </p:nvSpPr>
        <p:spPr>
          <a:xfrm>
            <a:off x="898358" y="3857124"/>
            <a:ext cx="2646947" cy="1764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E9ADC-E850-4EAE-8707-FE3334889FC4}"/>
              </a:ext>
            </a:extLst>
          </p:cNvPr>
          <p:cNvSpPr txBox="1"/>
          <p:nvPr/>
        </p:nvSpPr>
        <p:spPr>
          <a:xfrm>
            <a:off x="1171287" y="4507065"/>
            <a:ext cx="2101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3, 5, 7, 9 Remove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669B00-ABB2-40D8-A550-53D469D17A8D}"/>
              </a:ext>
            </a:extLst>
          </p:cNvPr>
          <p:cNvSpPr/>
          <p:nvPr/>
        </p:nvSpPr>
        <p:spPr>
          <a:xfrm>
            <a:off x="2823410" y="5862387"/>
            <a:ext cx="721895" cy="2496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08C954-82CF-457F-8F9E-19695A852CF9}"/>
              </a:ext>
            </a:extLst>
          </p:cNvPr>
          <p:cNvCxnSpPr/>
          <p:nvPr/>
        </p:nvCxnSpPr>
        <p:spPr>
          <a:xfrm flipH="1">
            <a:off x="3629524" y="1812758"/>
            <a:ext cx="4920918" cy="1275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25BC306-8B80-4F71-8290-D9DCAE949A01}"/>
              </a:ext>
            </a:extLst>
          </p:cNvPr>
          <p:cNvCxnSpPr>
            <a:cxnSpLocks/>
          </p:cNvCxnSpPr>
          <p:nvPr/>
        </p:nvCxnSpPr>
        <p:spPr>
          <a:xfrm flipH="1">
            <a:off x="3629524" y="2844047"/>
            <a:ext cx="4920918" cy="529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019CFCE-C4DC-4A54-A047-03BA026401EA}"/>
              </a:ext>
            </a:extLst>
          </p:cNvPr>
          <p:cNvCxnSpPr>
            <a:cxnSpLocks/>
          </p:cNvCxnSpPr>
          <p:nvPr/>
        </p:nvCxnSpPr>
        <p:spPr>
          <a:xfrm flipH="1" flipV="1">
            <a:off x="3629524" y="3638759"/>
            <a:ext cx="4920918" cy="3065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0C9E30-943E-4421-8AE3-FEEF835A41BE}"/>
              </a:ext>
            </a:extLst>
          </p:cNvPr>
          <p:cNvCxnSpPr>
            <a:cxnSpLocks/>
          </p:cNvCxnSpPr>
          <p:nvPr/>
        </p:nvCxnSpPr>
        <p:spPr>
          <a:xfrm flipH="1" flipV="1">
            <a:off x="3629524" y="3945355"/>
            <a:ext cx="4920918" cy="1459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8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3D4A5-D796-419C-9266-08150513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문제를 발생 시키기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A3DF21-5E66-4BC8-98BA-FCC31C57D0B6}"/>
              </a:ext>
            </a:extLst>
          </p:cNvPr>
          <p:cNvSpPr txBox="1"/>
          <p:nvPr/>
        </p:nvSpPr>
        <p:spPr>
          <a:xfrm>
            <a:off x="1541420" y="2534989"/>
            <a:ext cx="910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문제가 생기면 한 최소 </a:t>
            </a:r>
            <a:r>
              <a:rPr lang="en-US" altLang="ko-KR" b="1" dirty="0"/>
              <a:t>3</a:t>
            </a:r>
            <a:r>
              <a:rPr lang="ko-KR" altLang="en-US" b="1" dirty="0"/>
              <a:t>분 최대 </a:t>
            </a:r>
            <a:r>
              <a:rPr lang="en-US" altLang="ko-KR" b="1" dirty="0"/>
              <a:t>5</a:t>
            </a:r>
            <a:r>
              <a:rPr lang="ko-KR" altLang="en-US" b="1" dirty="0"/>
              <a:t>분 정도 기다리면 </a:t>
            </a:r>
            <a:r>
              <a:rPr lang="en-US" altLang="ko-KR" b="1" dirty="0"/>
              <a:t>grub</a:t>
            </a:r>
            <a:r>
              <a:rPr lang="ko-KR" altLang="en-US" b="1" dirty="0"/>
              <a:t> 응급복구 모드로 들어가진다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DF6F26-0E57-4A6C-8401-4E04403C7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04321"/>
            <a:ext cx="10761601" cy="270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8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8642D4A-8609-4ACB-9B06-5C2CA267E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623" y="523084"/>
            <a:ext cx="4874439" cy="581183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843D4A5-D796-419C-9266-08150513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문제를 발생 시키기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72155A-C923-4912-9EFD-C25CF1934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41" y="3044875"/>
            <a:ext cx="5760669" cy="31447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2A79EF-5CC2-4B01-BD00-6170B8D51464}"/>
              </a:ext>
            </a:extLst>
          </p:cNvPr>
          <p:cNvSpPr txBox="1"/>
          <p:nvPr/>
        </p:nvSpPr>
        <p:spPr>
          <a:xfrm>
            <a:off x="867724" y="2596565"/>
            <a:ext cx="654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sdc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 err="1"/>
              <a:t>sde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 err="1"/>
              <a:t>sdg</a:t>
            </a:r>
            <a:r>
              <a:rPr lang="en-US" altLang="ko-KR" b="1" dirty="0"/>
              <a:t>, </a:t>
            </a:r>
            <a:r>
              <a:rPr lang="en-US" altLang="ko-KR" b="1" dirty="0" err="1"/>
              <a:t>sdi</a:t>
            </a:r>
            <a:r>
              <a:rPr lang="ko-KR" altLang="en-US" b="1" dirty="0" err="1"/>
              <a:t>를</a:t>
            </a:r>
            <a:r>
              <a:rPr lang="ko-KR" altLang="en-US" b="1" dirty="0"/>
              <a:t> 지웠는데</a:t>
            </a:r>
            <a:r>
              <a:rPr lang="en-US" altLang="ko-KR" b="1" dirty="0"/>
              <a:t>, </a:t>
            </a:r>
            <a:r>
              <a:rPr lang="ko-KR" altLang="en-US" b="1" dirty="0"/>
              <a:t>사라진 곳이 전부 </a:t>
            </a:r>
            <a:r>
              <a:rPr lang="ko-KR" altLang="en-US" b="1" dirty="0" err="1"/>
              <a:t>땡겨졌다</a:t>
            </a:r>
            <a:r>
              <a:rPr lang="ko-KR" altLang="en-US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FE8870-598D-4386-BBC8-D5CE4B22C2C4}"/>
              </a:ext>
            </a:extLst>
          </p:cNvPr>
          <p:cNvSpPr/>
          <p:nvPr/>
        </p:nvSpPr>
        <p:spPr>
          <a:xfrm>
            <a:off x="10234863" y="1251285"/>
            <a:ext cx="689810" cy="2085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D5FE5C-E819-4352-BB0C-E1E7E38F0E08}"/>
              </a:ext>
            </a:extLst>
          </p:cNvPr>
          <p:cNvSpPr/>
          <p:nvPr/>
        </p:nvSpPr>
        <p:spPr>
          <a:xfrm>
            <a:off x="10234863" y="2326106"/>
            <a:ext cx="689810" cy="2085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87CA81-BAE7-4A7C-8606-ED49C304AD63}"/>
              </a:ext>
            </a:extLst>
          </p:cNvPr>
          <p:cNvSpPr/>
          <p:nvPr/>
        </p:nvSpPr>
        <p:spPr>
          <a:xfrm>
            <a:off x="10234863" y="3384885"/>
            <a:ext cx="689810" cy="2085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FC8A9-DB78-45AB-A6F5-EB3C14463F33}"/>
              </a:ext>
            </a:extLst>
          </p:cNvPr>
          <p:cNvSpPr/>
          <p:nvPr/>
        </p:nvSpPr>
        <p:spPr>
          <a:xfrm>
            <a:off x="10234863" y="4940970"/>
            <a:ext cx="689810" cy="2085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FC20BE-B000-4DEE-8647-1428B190682F}"/>
              </a:ext>
            </a:extLst>
          </p:cNvPr>
          <p:cNvSpPr/>
          <p:nvPr/>
        </p:nvSpPr>
        <p:spPr>
          <a:xfrm>
            <a:off x="10234863" y="5919538"/>
            <a:ext cx="689810" cy="2085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34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3D4A5-D796-419C-9266-08150513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문제를 발생시</a:t>
            </a:r>
            <a:r>
              <a:rPr lang="en-US" altLang="ko-KR" dirty="0"/>
              <a:t>, </a:t>
            </a:r>
            <a:r>
              <a:rPr lang="ko-KR" altLang="en-US" dirty="0"/>
              <a:t>결함형 확인 </a:t>
            </a:r>
            <a:r>
              <a:rPr lang="en-US" altLang="ko-KR" dirty="0"/>
              <a:t>(RAID1)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A6239B-E038-4AC7-9FDA-343EBDD35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52" y="1969116"/>
            <a:ext cx="7992868" cy="1459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4633B1-154E-486D-83E1-473E96C1BCD7}"/>
              </a:ext>
            </a:extLst>
          </p:cNvPr>
          <p:cNvSpPr txBox="1"/>
          <p:nvPr/>
        </p:nvSpPr>
        <p:spPr>
          <a:xfrm>
            <a:off x="431552" y="1599784"/>
            <a:ext cx="425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결함형 </a:t>
            </a:r>
            <a:r>
              <a:rPr lang="en-US" altLang="ko-KR" b="1" dirty="0"/>
              <a:t>md1(raid1)</a:t>
            </a:r>
            <a:r>
              <a:rPr lang="ko-KR" altLang="en-US" b="1" dirty="0"/>
              <a:t>은 정보가 살아있다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33E182-D53C-4E70-A0DD-D1356086D9A3}"/>
              </a:ext>
            </a:extLst>
          </p:cNvPr>
          <p:cNvSpPr txBox="1"/>
          <p:nvPr/>
        </p:nvSpPr>
        <p:spPr>
          <a:xfrm>
            <a:off x="431552" y="3429000"/>
            <a:ext cx="224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mdadm</a:t>
            </a:r>
            <a:r>
              <a:rPr lang="en-US" altLang="ko-KR" b="1" dirty="0"/>
              <a:t> --run md1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078066-7716-468A-A042-B59531BEA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722" y="3543324"/>
            <a:ext cx="5150998" cy="33411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AE6B81-D8FF-459B-9B4F-DD37A0CF27D0}"/>
              </a:ext>
            </a:extLst>
          </p:cNvPr>
          <p:cNvSpPr txBox="1"/>
          <p:nvPr/>
        </p:nvSpPr>
        <p:spPr>
          <a:xfrm>
            <a:off x="259913" y="5029252"/>
            <a:ext cx="512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mdadm</a:t>
            </a:r>
            <a:r>
              <a:rPr lang="en-US" altLang="ko-KR" b="1" dirty="0"/>
              <a:t> --detail /dev/md1 (raid1</a:t>
            </a:r>
            <a:r>
              <a:rPr lang="ko-KR" altLang="en-US" b="1" dirty="0"/>
              <a:t>의 정보보기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D62CAAB-AE81-4684-BC89-91C8AF882B51}"/>
              </a:ext>
            </a:extLst>
          </p:cNvPr>
          <p:cNvSpPr/>
          <p:nvPr/>
        </p:nvSpPr>
        <p:spPr>
          <a:xfrm>
            <a:off x="5718571" y="4971602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641206-D454-4D75-A4D0-FF79947E28DB}"/>
              </a:ext>
            </a:extLst>
          </p:cNvPr>
          <p:cNvSpPr/>
          <p:nvPr/>
        </p:nvSpPr>
        <p:spPr>
          <a:xfrm>
            <a:off x="7033722" y="6737684"/>
            <a:ext cx="4320078" cy="146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39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3D4A5-D796-419C-9266-08150513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문제를 발생시</a:t>
            </a:r>
            <a:r>
              <a:rPr lang="en-US" altLang="ko-KR" dirty="0"/>
              <a:t>, </a:t>
            </a:r>
            <a:r>
              <a:rPr lang="ko-KR" altLang="en-US" dirty="0"/>
              <a:t>결함형 확인 </a:t>
            </a:r>
            <a:r>
              <a:rPr lang="en-US" altLang="ko-KR" dirty="0"/>
              <a:t>(RAID5)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4FC9ED-933F-43F2-9689-53AE819BF03A}"/>
              </a:ext>
            </a:extLst>
          </p:cNvPr>
          <p:cNvSpPr txBox="1"/>
          <p:nvPr/>
        </p:nvSpPr>
        <p:spPr>
          <a:xfrm>
            <a:off x="431552" y="1599784"/>
            <a:ext cx="425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결함형 </a:t>
            </a:r>
            <a:r>
              <a:rPr lang="en-US" altLang="ko-KR" b="1" dirty="0"/>
              <a:t>md5(raid5)</a:t>
            </a:r>
            <a:r>
              <a:rPr lang="ko-KR" altLang="en-US" b="1" dirty="0"/>
              <a:t>은 정보가 살아있다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2EAB21-2B14-4442-B61E-32DE02EBF9FA}"/>
              </a:ext>
            </a:extLst>
          </p:cNvPr>
          <p:cNvSpPr txBox="1"/>
          <p:nvPr/>
        </p:nvSpPr>
        <p:spPr>
          <a:xfrm>
            <a:off x="431552" y="3429000"/>
            <a:ext cx="224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mdadm</a:t>
            </a:r>
            <a:r>
              <a:rPr lang="en-US" altLang="ko-KR" b="1" dirty="0"/>
              <a:t> --run md5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43FC7-1401-4D21-8807-5260B02F7396}"/>
              </a:ext>
            </a:extLst>
          </p:cNvPr>
          <p:cNvSpPr txBox="1"/>
          <p:nvPr/>
        </p:nvSpPr>
        <p:spPr>
          <a:xfrm>
            <a:off x="259913" y="5029252"/>
            <a:ext cx="512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mdadm</a:t>
            </a:r>
            <a:r>
              <a:rPr lang="en-US" altLang="ko-KR" b="1" dirty="0"/>
              <a:t> --detail /dev/md5 (raid5</a:t>
            </a:r>
            <a:r>
              <a:rPr lang="ko-KR" altLang="en-US" b="1" dirty="0"/>
              <a:t>의 정보보기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412ACFE-A79B-483B-A105-FED69947A736}"/>
              </a:ext>
            </a:extLst>
          </p:cNvPr>
          <p:cNvSpPr/>
          <p:nvPr/>
        </p:nvSpPr>
        <p:spPr>
          <a:xfrm>
            <a:off x="6096000" y="4971602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F3A1C2C-2A9C-4041-831B-8389152AB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60" y="1973697"/>
            <a:ext cx="7985671" cy="15018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8853DA3-591C-484D-BD2E-1D2B135CA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379" y="3586096"/>
            <a:ext cx="4423551" cy="330105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E12ABE-3ADE-44ED-8A17-43602533BFEE}"/>
              </a:ext>
            </a:extLst>
          </p:cNvPr>
          <p:cNvSpPr/>
          <p:nvPr/>
        </p:nvSpPr>
        <p:spPr>
          <a:xfrm>
            <a:off x="7892716" y="6625389"/>
            <a:ext cx="3461084" cy="144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2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3D4A5-D796-419C-9266-08150513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문제를 발생시</a:t>
            </a:r>
            <a:r>
              <a:rPr lang="en-US" altLang="ko-KR" dirty="0"/>
              <a:t> (Linear RAID, RAID0)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E70BB-4C4C-4276-93DA-41E4B6280E3F}"/>
              </a:ext>
            </a:extLst>
          </p:cNvPr>
          <p:cNvSpPr txBox="1"/>
          <p:nvPr/>
        </p:nvSpPr>
        <p:spPr>
          <a:xfrm>
            <a:off x="3991100" y="1980835"/>
            <a:ext cx="420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안된다고 오류가 나온다 </a:t>
            </a:r>
            <a:r>
              <a:rPr lang="en-US" altLang="ko-KR" b="1" dirty="0"/>
              <a:t>(Linear RAID)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7346A0-8B01-4595-9600-25D2C9F6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16" y="2323432"/>
            <a:ext cx="11646568" cy="647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BB7062-117B-4B6E-8F73-78EFA2A58F93}"/>
              </a:ext>
            </a:extLst>
          </p:cNvPr>
          <p:cNvSpPr txBox="1"/>
          <p:nvPr/>
        </p:nvSpPr>
        <p:spPr>
          <a:xfrm>
            <a:off x="4298876" y="3702867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안된다고 오류가 나온다 </a:t>
            </a:r>
            <a:r>
              <a:rPr lang="en-US" altLang="ko-KR" b="1" dirty="0"/>
              <a:t>(RAID0)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4F0DED-A564-4B51-A12D-59182BE62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16" y="4072199"/>
            <a:ext cx="11646568" cy="138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9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3D4A5-D796-419C-9266-08150513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제대로 부팅 시키기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A71035-F2F4-446B-96C9-AF487CB48FE8}"/>
              </a:ext>
            </a:extLst>
          </p:cNvPr>
          <p:cNvSpPr txBox="1"/>
          <p:nvPr/>
        </p:nvSpPr>
        <p:spPr>
          <a:xfrm>
            <a:off x="838200" y="1506022"/>
            <a:ext cx="5694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장치를 중지 시키고 </a:t>
            </a:r>
            <a:r>
              <a:rPr lang="en-US" altLang="ko-KR" b="1" dirty="0" err="1"/>
              <a:t>fstab</a:t>
            </a:r>
            <a:r>
              <a:rPr lang="ko-KR" altLang="en-US" b="1" dirty="0"/>
              <a:t>에 적용한 것을 지우면 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96DDD5-8974-41A2-8C34-53662BB2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258" y="2244686"/>
            <a:ext cx="6737684" cy="12901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802AD3-5C3D-471F-A5B3-2571354F7565}"/>
              </a:ext>
            </a:extLst>
          </p:cNvPr>
          <p:cNvSpPr txBox="1"/>
          <p:nvPr/>
        </p:nvSpPr>
        <p:spPr>
          <a:xfrm>
            <a:off x="3687369" y="1875354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1. </a:t>
            </a:r>
            <a:r>
              <a:rPr lang="ko-KR" altLang="en-US" b="1" dirty="0"/>
              <a:t>장치 중지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9B5010-62AB-49B3-90D6-3D3591CE0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12439"/>
            <a:ext cx="7163800" cy="2162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152B50-5251-47A9-B7C0-270D46D1B574}"/>
              </a:ext>
            </a:extLst>
          </p:cNvPr>
          <p:cNvSpPr txBox="1"/>
          <p:nvPr/>
        </p:nvSpPr>
        <p:spPr>
          <a:xfrm>
            <a:off x="3642486" y="3714824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2. </a:t>
            </a:r>
            <a:r>
              <a:rPr lang="en-US" altLang="ko-KR" b="1" dirty="0" err="1"/>
              <a:t>fstab</a:t>
            </a:r>
            <a:r>
              <a:rPr lang="en-US" altLang="ko-KR" b="1" dirty="0"/>
              <a:t> </a:t>
            </a:r>
            <a:r>
              <a:rPr lang="ko-KR" altLang="en-US" b="1" dirty="0"/>
              <a:t>수정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C633-F5EF-40CB-AAD4-167953276740}"/>
              </a:ext>
            </a:extLst>
          </p:cNvPr>
          <p:cNvSpPr txBox="1"/>
          <p:nvPr/>
        </p:nvSpPr>
        <p:spPr>
          <a:xfrm>
            <a:off x="3822599" y="6423785"/>
            <a:ext cx="1195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3. reboot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143E3C-8611-4A24-B988-15A808D27B3C}"/>
              </a:ext>
            </a:extLst>
          </p:cNvPr>
          <p:cNvSpPr txBox="1"/>
          <p:nvPr/>
        </p:nvSpPr>
        <p:spPr>
          <a:xfrm>
            <a:off x="9242955" y="5996226"/>
            <a:ext cx="1939955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/>
              <a:t>그래도 안될 경우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Ctrl + D </a:t>
            </a:r>
            <a:r>
              <a:rPr lang="ko-KR" altLang="en-US" sz="1600" b="1" dirty="0"/>
              <a:t>를 누른다</a:t>
            </a:r>
          </a:p>
        </p:txBody>
      </p:sp>
    </p:spTree>
    <p:extLst>
      <p:ext uri="{BB962C8B-B14F-4D97-AF65-F5344CB8AC3E}">
        <p14:creationId xmlns:p14="http://schemas.microsoft.com/office/powerpoint/2010/main" val="3068232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545</Words>
  <Application>Microsoft Office PowerPoint</Application>
  <PresentationFormat>와이드스크린</PresentationFormat>
  <Paragraphs>85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Linux</vt:lpstr>
      <vt:lpstr>문제를 발생 시키기</vt:lpstr>
      <vt:lpstr>문제를 발생 시키기</vt:lpstr>
      <vt:lpstr>문제를 발생 시키기</vt:lpstr>
      <vt:lpstr>문제를 발생 시키기</vt:lpstr>
      <vt:lpstr>문제를 발생시, 결함형 확인 (RAID1)</vt:lpstr>
      <vt:lpstr>문제를 발생시, 결함형 확인 (RAID5)</vt:lpstr>
      <vt:lpstr>문제를 발생시 (Linear RAID, RAID0)</vt:lpstr>
      <vt:lpstr>시스템 제대로 부팅 시키기</vt:lpstr>
      <vt:lpstr>원상복구 시키기</vt:lpstr>
      <vt:lpstr>원상복구 시키기</vt:lpstr>
      <vt:lpstr>원상복구 시키기</vt:lpstr>
      <vt:lpstr>원상복구 시키기</vt:lpstr>
      <vt:lpstr>원상복구 시키기</vt:lpstr>
      <vt:lpstr>원상복구 시키기</vt:lpstr>
      <vt:lpstr>원상복구 시키기</vt:lpstr>
      <vt:lpstr>원상복구 시키기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이 창우</dc:creator>
  <cp:lastModifiedBy>이 창우</cp:lastModifiedBy>
  <cp:revision>94</cp:revision>
  <dcterms:created xsi:type="dcterms:W3CDTF">2020-02-23T01:30:21Z</dcterms:created>
  <dcterms:modified xsi:type="dcterms:W3CDTF">2020-02-23T02:32:55Z</dcterms:modified>
</cp:coreProperties>
</file>