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20956-1E8E-45BE-8DD9-A84A023C1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B5ABA9-67E3-4BE4-A7A9-B366C98A6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A249C-8730-424D-857F-82E1E9A2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002-0873-446F-8034-3D7C3098B9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9253C-B65E-4C69-BFCB-7840B695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30403-E15D-4332-8807-FEF476DF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A82C-EAD7-4ED1-8B51-C484BE899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0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09530-47CE-4411-AD7E-A51BBB68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FFAF0B-9F21-4744-A78F-E4F02176C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2C341-12D7-40C8-962F-DA1F8801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002-0873-446F-8034-3D7C3098B9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B4494-8A0B-4943-A995-0C6F2D40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B60AE-2B90-41F4-A885-6A23E264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A82C-EAD7-4ED1-8B51-C484BE899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1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0B16CF-3F2A-445D-833C-1BD22E7E6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43A857-01CE-4725-B0B7-4D68EE9AF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A57C3-AB71-4D37-9318-5AA9E52D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002-0873-446F-8034-3D7C3098B9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800EF-5039-4490-89B2-3691BC29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4D676-E4BE-449C-B31E-388AC4F0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A82C-EAD7-4ED1-8B51-C484BE899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D33A-C40B-41DE-947F-B90D21CE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0541B-20D1-4E8A-8A53-13928BA7B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96902-E0BB-45FE-A848-C3F9ADFB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002-0873-446F-8034-3D7C3098B9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0BEA9-28C1-4455-BD6B-B7007615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F7F84-E384-4E98-9302-19C80383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A82C-EAD7-4ED1-8B51-C484BE899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2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80F52-E282-4F98-9B13-7E8C2F10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DCEAA-FC86-4F84-B41E-B8CB954F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77851E-FA95-45CE-B3FA-5B4F1A89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002-0873-446F-8034-3D7C3098B9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EA2EE-B7E9-410C-82E8-9FD950C8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FDAE6-1CF0-4446-A1A5-39DD19E8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A82C-EAD7-4ED1-8B51-C484BE899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15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7D97E-C861-436B-83F6-7E4CE6F7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E5AA6-99FB-4147-B860-D76E8088F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589A4-6199-45BB-B321-8E74482B3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BBF90-DA2D-497A-AA78-6BAA8235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002-0873-446F-8034-3D7C3098B9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A93E5-15FF-44F5-90A4-6C5454CB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DC086-F5AD-4015-8084-3DC61904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A82C-EAD7-4ED1-8B51-C484BE899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DBEE6-49FE-4195-B716-E8B06981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7E5B6-6D2C-4BFF-8B26-DF65A225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FEAEB1-6BC0-46EA-85F2-404775880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3A9AEE-CE7B-43BE-94EB-77DF80DE8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15EF97-D147-43BB-9456-3BFD138B4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A66FF4-3D05-48A9-8922-DAAA6AC0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002-0873-446F-8034-3D7C3098B9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101AAA-6DE8-4ECC-BF2E-83260E0E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BA1F43-7BA3-4575-8B79-83BAB143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A82C-EAD7-4ED1-8B51-C484BE899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74A20-86CB-4658-93A0-67728402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FD4FC8-1AAC-4ED8-828F-51A6F26C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002-0873-446F-8034-3D7C3098B9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6A9985-6530-4BB7-9B90-DDCBDFEA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32A278-5D3E-458C-86A1-B2BAEBDE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A82C-EAD7-4ED1-8B51-C484BE899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2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BFBE7C-13DD-4816-A33B-3B0A29A8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002-0873-446F-8034-3D7C3098B9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E02BC3-7F73-4DFD-B416-DA375726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38BC60-02F2-4027-A590-412A7121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A82C-EAD7-4ED1-8B51-C484BE899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21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F2744-CC43-48F8-9A1E-593F160F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4BAA1-EB53-458D-91D5-86AB9E44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5009E-FD89-4A98-AB2D-DC5F0FF94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6582DA-3383-4394-9C28-42988EE2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002-0873-446F-8034-3D7C3098B9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EBF28-1A66-4D53-8CC1-00A739A1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34E4EB-0330-42BC-ABC5-2BC61269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A82C-EAD7-4ED1-8B51-C484BE899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1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9D6E7-EC42-45E5-BFFA-E68EC797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8D7017-E2B9-4A74-A341-E74874A0A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5DD6B4-9160-40C2-A37F-57AFDDDC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36E35-D2C9-49E7-B677-B0A196C1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61002-0873-446F-8034-3D7C3098B9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D567D-B398-42AA-AEED-3EE99D40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3794B-575C-4D8E-B406-367D4EB5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5A82C-EAD7-4ED1-8B51-C484BE899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06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48A88A-2F0F-4A34-8E4F-99B00B0B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4839E-E4B6-45BB-9072-D45014C60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582CE-8D8C-498A-AA38-05FCB21D5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61002-0873-446F-8034-3D7C3098B9C1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6C29FC-5CB1-4B76-9E51-9D290E756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A4975-FEC3-4C78-98D0-965A1A456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A82C-EAD7-4ED1-8B51-C484BE8990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5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34C53-A7C0-43F2-AD59-63943B834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E3EFFA-0FE9-468C-9455-FE6E3DA86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25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E359D-2DF7-4272-BA47-526BA863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Samba </a:t>
            </a:r>
            <a:r>
              <a:rPr lang="ko-KR" altLang="en-US" dirty="0"/>
              <a:t>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28DC8-1325-44EA-BD4B-4C50A491494A}"/>
              </a:ext>
            </a:extLst>
          </p:cNvPr>
          <p:cNvSpPr txBox="1"/>
          <p:nvPr/>
        </p:nvSpPr>
        <p:spPr>
          <a:xfrm>
            <a:off x="838200" y="1506022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Linux(Unix)</a:t>
            </a:r>
            <a:r>
              <a:rPr lang="ko-KR" altLang="en-US" dirty="0"/>
              <a:t>와 </a:t>
            </a:r>
            <a:r>
              <a:rPr lang="en-US" altLang="ko-KR" dirty="0"/>
              <a:t>Windows</a:t>
            </a:r>
            <a:r>
              <a:rPr lang="ko-KR" altLang="en-US" dirty="0"/>
              <a:t>와의 공유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11C9C-86E4-4DF7-A8B9-A053DBDE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70" y="2221408"/>
            <a:ext cx="9438460" cy="376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2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E359D-2DF7-4272-BA47-526BA863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Samba </a:t>
            </a:r>
            <a:r>
              <a:rPr lang="ko-KR" altLang="en-US" dirty="0"/>
              <a:t>서버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203727-E1A0-4D2E-BAC3-AD03C9B2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41" y="1669583"/>
            <a:ext cx="8502318" cy="48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3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E359D-2DF7-4272-BA47-526BA863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Samba </a:t>
            </a:r>
            <a:r>
              <a:rPr lang="ko-KR" altLang="en-US" dirty="0"/>
              <a:t>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2BF9B-77AB-4AEB-8B60-6C42D6A3CB9F}"/>
              </a:ext>
            </a:extLst>
          </p:cNvPr>
          <p:cNvSpPr txBox="1"/>
          <p:nvPr/>
        </p:nvSpPr>
        <p:spPr>
          <a:xfrm>
            <a:off x="838200" y="1506022"/>
            <a:ext cx="917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윈도우에는 </a:t>
            </a:r>
            <a:r>
              <a:rPr lang="en-US" altLang="ko-KR" dirty="0"/>
              <a:t>Samba </a:t>
            </a:r>
            <a:r>
              <a:rPr lang="ko-KR" altLang="en-US" dirty="0"/>
              <a:t>서버가 없다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그냥 폴더를 공유만 하면 그 폴더가 공유될 수 있다</a:t>
            </a:r>
            <a:r>
              <a:rPr lang="en-US" altLang="ko-KR" dirty="0">
                <a:sym typeface="Wingdings" panose="05000000000000000000" pitchFamily="2" charset="2"/>
              </a:rPr>
              <a:t>!!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D341E-3423-4239-923E-C18586E8B067}"/>
              </a:ext>
            </a:extLst>
          </p:cNvPr>
          <p:cNvSpPr txBox="1"/>
          <p:nvPr/>
        </p:nvSpPr>
        <p:spPr>
          <a:xfrm>
            <a:off x="310153" y="2872947"/>
            <a:ext cx="1157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Windows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폴더에 폴더 하나 생성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속성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공유 </a:t>
            </a:r>
            <a:r>
              <a:rPr lang="en-US" altLang="ko-KR" dirty="0">
                <a:sym typeface="Wingdings" panose="05000000000000000000" pitchFamily="2" charset="2"/>
              </a:rPr>
              <a:t> Everyone </a:t>
            </a:r>
            <a:r>
              <a:rPr lang="ko-KR" altLang="en-US" dirty="0">
                <a:sym typeface="Wingdings" panose="05000000000000000000" pitchFamily="2" charset="2"/>
              </a:rPr>
              <a:t>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오른쪽 클릭 읽기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쓰기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공유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71E63-79AF-48D4-A38F-BFA8517EF073}"/>
              </a:ext>
            </a:extLst>
          </p:cNvPr>
          <p:cNvSpPr txBox="1"/>
          <p:nvPr/>
        </p:nvSpPr>
        <p:spPr>
          <a:xfrm>
            <a:off x="838200" y="3242279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아무 파일 복사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E6FDF-2D64-4C35-B262-3956F62E7955}"/>
              </a:ext>
            </a:extLst>
          </p:cNvPr>
          <p:cNvSpPr txBox="1"/>
          <p:nvPr/>
        </p:nvSpPr>
        <p:spPr>
          <a:xfrm>
            <a:off x="838200" y="3611611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접속할 사용자를 생성해야 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7C740-3A02-4F82-B3CD-A473CE807247}"/>
              </a:ext>
            </a:extLst>
          </p:cNvPr>
          <p:cNvSpPr txBox="1"/>
          <p:nvPr/>
        </p:nvSpPr>
        <p:spPr>
          <a:xfrm>
            <a:off x="838200" y="3969575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관리자로 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728516-1DEE-4225-ADFE-B8422837A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38907"/>
            <a:ext cx="4511729" cy="605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411D4D-42EA-4013-91AF-E9C608F1BDCD}"/>
              </a:ext>
            </a:extLst>
          </p:cNvPr>
          <p:cNvSpPr txBox="1"/>
          <p:nvPr/>
        </p:nvSpPr>
        <p:spPr>
          <a:xfrm>
            <a:off x="838200" y="4932947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ipconfig</a:t>
            </a:r>
            <a:r>
              <a:rPr lang="ko-KR" altLang="en-US" dirty="0"/>
              <a:t>로 </a:t>
            </a:r>
            <a:r>
              <a:rPr lang="en-US" altLang="ko-KR" dirty="0" err="1"/>
              <a:t>ip</a:t>
            </a:r>
            <a:r>
              <a:rPr lang="ko-KR" altLang="en-US" dirty="0"/>
              <a:t>를 기억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BA542-7F40-4D57-A028-EE99AC566666}"/>
              </a:ext>
            </a:extLst>
          </p:cNvPr>
          <p:cNvSpPr txBox="1"/>
          <p:nvPr/>
        </p:nvSpPr>
        <p:spPr>
          <a:xfrm>
            <a:off x="838200" y="2318949"/>
            <a:ext cx="226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Windows </a:t>
            </a:r>
            <a:r>
              <a:rPr lang="ko-KR" altLang="en-US" sz="2400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37615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E359D-2DF7-4272-BA47-526BA863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Samba </a:t>
            </a:r>
            <a:r>
              <a:rPr lang="ko-KR" altLang="en-US" dirty="0"/>
              <a:t>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62E1D-4410-4B68-9801-9C62DD89F849}"/>
              </a:ext>
            </a:extLst>
          </p:cNvPr>
          <p:cNvSpPr txBox="1"/>
          <p:nvPr/>
        </p:nvSpPr>
        <p:spPr>
          <a:xfrm>
            <a:off x="838200" y="2318949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Linux </a:t>
            </a:r>
            <a:r>
              <a:rPr lang="ko-KR" altLang="en-US" sz="2400" b="1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275A6-B7FA-4CE9-9D4F-AFCFA8C242EA}"/>
              </a:ext>
            </a:extLst>
          </p:cNvPr>
          <p:cNvSpPr txBox="1"/>
          <p:nvPr/>
        </p:nvSpPr>
        <p:spPr>
          <a:xfrm>
            <a:off x="838200" y="2872947"/>
            <a:ext cx="642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rpm –</a:t>
            </a:r>
            <a:r>
              <a:rPr lang="en-US" altLang="ko-KR" dirty="0" err="1"/>
              <a:t>qa</a:t>
            </a:r>
            <a:r>
              <a:rPr lang="en-US" altLang="ko-KR" dirty="0"/>
              <a:t> | grep samba </a:t>
            </a:r>
            <a:r>
              <a:rPr lang="en-US" altLang="ko-KR" dirty="0">
                <a:sym typeface="Wingdings" panose="05000000000000000000" pitchFamily="2" charset="2"/>
              </a:rPr>
              <a:t> samba</a:t>
            </a:r>
            <a:r>
              <a:rPr lang="ko-KR" altLang="en-US" dirty="0">
                <a:sym typeface="Wingdings" panose="05000000000000000000" pitchFamily="2" charset="2"/>
              </a:rPr>
              <a:t>가 설치 되어있는지 확인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1687A-875A-40A5-BE2F-FFA65322DC10}"/>
              </a:ext>
            </a:extLst>
          </p:cNvPr>
          <p:cNvSpPr txBox="1"/>
          <p:nvPr/>
        </p:nvSpPr>
        <p:spPr>
          <a:xfrm>
            <a:off x="838200" y="3234186"/>
            <a:ext cx="643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smbclient</a:t>
            </a:r>
            <a:r>
              <a:rPr lang="en-US" altLang="ko-KR" dirty="0"/>
              <a:t> –L </a:t>
            </a:r>
            <a:r>
              <a:rPr lang="en-US" altLang="ko-KR" dirty="0" err="1"/>
              <a:t>winodow</a:t>
            </a:r>
            <a:r>
              <a:rPr lang="ko-KR" altLang="en-US" dirty="0"/>
              <a:t>아이피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공유되어 있는 파일 확인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F6FF6-051E-4278-9094-331A7066E947}"/>
              </a:ext>
            </a:extLst>
          </p:cNvPr>
          <p:cNvSpPr txBox="1"/>
          <p:nvPr/>
        </p:nvSpPr>
        <p:spPr>
          <a:xfrm>
            <a:off x="838200" y="3621970"/>
            <a:ext cx="624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mkdir</a:t>
            </a:r>
            <a:r>
              <a:rPr lang="en-US" altLang="ko-KR" dirty="0"/>
              <a:t> /</a:t>
            </a:r>
            <a:r>
              <a:rPr lang="en-US" altLang="ko-KR" dirty="0" err="1"/>
              <a:t>sambaMount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마운트를 위해서 폴더를 만든다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1B959-88DD-4CF8-AE3D-63B4857CA4D1}"/>
              </a:ext>
            </a:extLst>
          </p:cNvPr>
          <p:cNvSpPr txBox="1"/>
          <p:nvPr/>
        </p:nvSpPr>
        <p:spPr>
          <a:xfrm>
            <a:off x="838200" y="4009754"/>
            <a:ext cx="993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mount –t </a:t>
            </a:r>
            <a:r>
              <a:rPr lang="en-US" altLang="ko-KR" dirty="0" err="1"/>
              <a:t>cifs</a:t>
            </a:r>
            <a:r>
              <a:rPr lang="en-US" altLang="ko-KR" dirty="0"/>
              <a:t> //192.168.111.133/</a:t>
            </a:r>
            <a:r>
              <a:rPr lang="ko-KR" altLang="en-US" dirty="0" err="1"/>
              <a:t>생성한폴더이름</a:t>
            </a:r>
            <a:r>
              <a:rPr lang="en-US" altLang="ko-KR" dirty="0"/>
              <a:t> /</a:t>
            </a:r>
            <a:r>
              <a:rPr lang="en-US" altLang="ko-KR" dirty="0" err="1"/>
              <a:t>sambaMount</a:t>
            </a:r>
            <a:r>
              <a:rPr lang="en-US" altLang="ko-KR" dirty="0"/>
              <a:t>/ </a:t>
            </a:r>
            <a:r>
              <a:rPr lang="en-US" altLang="ko-KR" dirty="0">
                <a:sym typeface="Wingdings" panose="05000000000000000000" pitchFamily="2" charset="2"/>
              </a:rPr>
              <a:t> windows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// </a:t>
            </a:r>
            <a:r>
              <a:rPr lang="ko-KR" altLang="en-US" dirty="0" err="1">
                <a:sym typeface="Wingdings" panose="05000000000000000000" pitchFamily="2" charset="2"/>
              </a:rPr>
              <a:t>해야된다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93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E359D-2DF7-4272-BA47-526BA863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Samba </a:t>
            </a:r>
            <a:r>
              <a:rPr lang="ko-KR" altLang="en-US" dirty="0"/>
              <a:t>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0CE22-2E97-4BBC-872E-8FC671B97F29}"/>
              </a:ext>
            </a:extLst>
          </p:cNvPr>
          <p:cNvSpPr txBox="1"/>
          <p:nvPr/>
        </p:nvSpPr>
        <p:spPr>
          <a:xfrm>
            <a:off x="838200" y="1506022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반대의 개념으로 설정해보기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C16DC8-D740-4982-858B-F87CF32F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575" y="1875354"/>
            <a:ext cx="7443536" cy="4442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463765-0DD2-43A1-A681-388CCD392927}"/>
              </a:ext>
            </a:extLst>
          </p:cNvPr>
          <p:cNvSpPr txBox="1"/>
          <p:nvPr/>
        </p:nvSpPr>
        <p:spPr>
          <a:xfrm>
            <a:off x="1844842" y="4040481"/>
            <a:ext cx="264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공유한 폴더 쓰는 것 뿐</a:t>
            </a:r>
            <a:r>
              <a:rPr lang="en-US" altLang="ko-KR" b="1" dirty="0"/>
              <a:t>,</a:t>
            </a:r>
          </a:p>
          <a:p>
            <a:pPr algn="ctr"/>
            <a:r>
              <a:rPr lang="en-US" altLang="ko-KR" b="1" dirty="0"/>
              <a:t>samba</a:t>
            </a:r>
            <a:r>
              <a:rPr lang="ko-KR" altLang="en-US" b="1" dirty="0"/>
              <a:t>가 없음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7A4A9C-9288-4B22-A28A-91CCE2C4FEC5}"/>
              </a:ext>
            </a:extLst>
          </p:cNvPr>
          <p:cNvCxnSpPr>
            <a:stCxn id="5" idx="0"/>
          </p:cNvCxnSpPr>
          <p:nvPr/>
        </p:nvCxnSpPr>
        <p:spPr>
          <a:xfrm flipV="1">
            <a:off x="3165075" y="3635209"/>
            <a:ext cx="348146" cy="4052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65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E359D-2DF7-4272-BA47-526BA863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Samba </a:t>
            </a:r>
            <a:r>
              <a:rPr lang="ko-KR" altLang="en-US" dirty="0"/>
              <a:t>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62E1D-4410-4B68-9801-9C62DD89F849}"/>
              </a:ext>
            </a:extLst>
          </p:cNvPr>
          <p:cNvSpPr txBox="1"/>
          <p:nvPr/>
        </p:nvSpPr>
        <p:spPr>
          <a:xfrm>
            <a:off x="838200" y="863898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Linux </a:t>
            </a:r>
            <a:r>
              <a:rPr lang="ko-KR" altLang="en-US" sz="2400" b="1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275A6-B7FA-4CE9-9D4F-AFCFA8C242EA}"/>
              </a:ext>
            </a:extLst>
          </p:cNvPr>
          <p:cNvSpPr txBox="1"/>
          <p:nvPr/>
        </p:nvSpPr>
        <p:spPr>
          <a:xfrm>
            <a:off x="838200" y="1325563"/>
            <a:ext cx="5862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카페에 있는 </a:t>
            </a:r>
            <a:r>
              <a:rPr lang="en-US" altLang="ko-KR" dirty="0"/>
              <a:t>system-config-samba</a:t>
            </a:r>
            <a:r>
              <a:rPr lang="ko-KR" altLang="en-US" dirty="0"/>
              <a:t>를 다운로드 한다</a:t>
            </a:r>
            <a:endParaRPr lang="en-US" altLang="ko-KR" dirty="0"/>
          </a:p>
          <a:p>
            <a:r>
              <a:rPr lang="en-US" altLang="ko-KR" dirty="0"/>
              <a:t>(café.naver.com/</a:t>
            </a:r>
            <a:r>
              <a:rPr lang="en-US" altLang="ko-KR" dirty="0" err="1"/>
              <a:t>thisislinux</a:t>
            </a:r>
            <a:r>
              <a:rPr lang="en-US" altLang="ko-KR" dirty="0"/>
              <a:t>/4)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1687A-875A-40A5-BE2F-FFA65322DC10}"/>
              </a:ext>
            </a:extLst>
          </p:cNvPr>
          <p:cNvSpPr txBox="1"/>
          <p:nvPr/>
        </p:nvSpPr>
        <p:spPr>
          <a:xfrm>
            <a:off x="838200" y="1953594"/>
            <a:ext cx="26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yum –y install samba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F6FF6-051E-4278-9094-331A7066E947}"/>
              </a:ext>
            </a:extLst>
          </p:cNvPr>
          <p:cNvSpPr txBox="1"/>
          <p:nvPr/>
        </p:nvSpPr>
        <p:spPr>
          <a:xfrm>
            <a:off x="838200" y="2304626"/>
            <a:ext cx="468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yum –y </a:t>
            </a:r>
            <a:r>
              <a:rPr lang="en-US" altLang="ko-KR" dirty="0" err="1"/>
              <a:t>localinstall</a:t>
            </a:r>
            <a:r>
              <a:rPr lang="en-US" altLang="ko-KR" dirty="0"/>
              <a:t> system-config-samba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1B959-88DD-4CF8-AE3D-63B4857CA4D1}"/>
              </a:ext>
            </a:extLst>
          </p:cNvPr>
          <p:cNvSpPr txBox="1"/>
          <p:nvPr/>
        </p:nvSpPr>
        <p:spPr>
          <a:xfrm>
            <a:off x="838200" y="3006690"/>
            <a:ext cx="418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mkdir</a:t>
            </a:r>
            <a:r>
              <a:rPr lang="en-US" altLang="ko-KR" dirty="0"/>
              <a:t> /share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공유할 폴더를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BC286-EC10-4AAA-996C-78B1213E74BF}"/>
              </a:ext>
            </a:extLst>
          </p:cNvPr>
          <p:cNvSpPr txBox="1"/>
          <p:nvPr/>
        </p:nvSpPr>
        <p:spPr>
          <a:xfrm>
            <a:off x="838200" y="2655658"/>
            <a:ext cx="268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smb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8CCA7-A37A-420F-82CB-8BD18E67F8CE}"/>
              </a:ext>
            </a:extLst>
          </p:cNvPr>
          <p:cNvSpPr txBox="1"/>
          <p:nvPr/>
        </p:nvSpPr>
        <p:spPr>
          <a:xfrm>
            <a:off x="838200" y="3357722"/>
            <a:ext cx="377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en-US" altLang="ko-KR" dirty="0" err="1"/>
              <a:t>chmod</a:t>
            </a:r>
            <a:r>
              <a:rPr lang="en-US" altLang="ko-KR" dirty="0"/>
              <a:t> 707 /share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권한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3CC0D-6682-467C-9BC0-5D3A91DA37FC}"/>
              </a:ext>
            </a:extLst>
          </p:cNvPr>
          <p:cNvSpPr txBox="1"/>
          <p:nvPr/>
        </p:nvSpPr>
        <p:spPr>
          <a:xfrm>
            <a:off x="838200" y="3708754"/>
            <a:ext cx="2760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system-config-samba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886D2-F3EE-4271-BCDF-B6DCDDB85E3A}"/>
              </a:ext>
            </a:extLst>
          </p:cNvPr>
          <p:cNvSpPr txBox="1"/>
          <p:nvPr/>
        </p:nvSpPr>
        <p:spPr>
          <a:xfrm>
            <a:off x="838200" y="4059786"/>
            <a:ext cx="1116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설정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서버 설정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기본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작업그룹을 </a:t>
            </a:r>
            <a:r>
              <a:rPr lang="en-US" altLang="ko-KR" dirty="0">
                <a:sym typeface="Wingdings" panose="05000000000000000000" pitchFamily="2" charset="2"/>
              </a:rPr>
              <a:t>workgroup </a:t>
            </a:r>
            <a:r>
              <a:rPr lang="ko-KR" altLang="en-US" dirty="0">
                <a:sym typeface="Wingdings" panose="05000000000000000000" pitchFamily="2" charset="2"/>
              </a:rPr>
              <a:t>으로 설정 </a:t>
            </a:r>
            <a:r>
              <a:rPr lang="en-US" altLang="ko-KR" dirty="0">
                <a:sym typeface="Wingdings" panose="05000000000000000000" pitchFamily="2" charset="2"/>
              </a:rPr>
              <a:t>(Windows </a:t>
            </a:r>
            <a:r>
              <a:rPr lang="ko-KR" altLang="en-US" dirty="0">
                <a:sym typeface="Wingdings" panose="05000000000000000000" pitchFamily="2" charset="2"/>
              </a:rPr>
              <a:t>그룹 이름은 기본 </a:t>
            </a:r>
            <a:r>
              <a:rPr lang="en-US" altLang="ko-KR" dirty="0">
                <a:sym typeface="Wingdings" panose="05000000000000000000" pitchFamily="2" charset="2"/>
              </a:rPr>
              <a:t>workgroup)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BF9EC-DF54-460F-9B5B-75A95BF16738}"/>
              </a:ext>
            </a:extLst>
          </p:cNvPr>
          <p:cNvSpPr txBox="1"/>
          <p:nvPr/>
        </p:nvSpPr>
        <p:spPr>
          <a:xfrm>
            <a:off x="838200" y="441081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보안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공유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확인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18353-39DF-4392-A5E8-903EB478D112}"/>
              </a:ext>
            </a:extLst>
          </p:cNvPr>
          <p:cNvSpPr txBox="1"/>
          <p:nvPr/>
        </p:nvSpPr>
        <p:spPr>
          <a:xfrm>
            <a:off x="838200" y="4761850"/>
            <a:ext cx="898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+ </a:t>
            </a:r>
            <a:r>
              <a:rPr lang="ko-KR" altLang="en-US" dirty="0"/>
              <a:t>를 눌러서 폴더선택</a:t>
            </a:r>
            <a:r>
              <a:rPr lang="en-US" altLang="ko-KR" dirty="0"/>
              <a:t>,</a:t>
            </a:r>
            <a:r>
              <a:rPr lang="ko-KR" altLang="en-US" dirty="0"/>
              <a:t> 쓰기 가능 보이기 체크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접근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모든 사용자에게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확인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442AC1-297F-4F9D-804F-AF360D62D22C}"/>
              </a:ext>
            </a:extLst>
          </p:cNvPr>
          <p:cNvSpPr txBox="1"/>
          <p:nvPr/>
        </p:nvSpPr>
        <p:spPr>
          <a:xfrm>
            <a:off x="838200" y="5112882"/>
            <a:ext cx="103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ko-KR" altLang="en-US" dirty="0"/>
              <a:t>설정 </a:t>
            </a:r>
            <a:r>
              <a:rPr lang="en-US" altLang="ko-KR" dirty="0">
                <a:sym typeface="Wingdings" panose="05000000000000000000" pitchFamily="2" charset="2"/>
              </a:rPr>
              <a:t> samba </a:t>
            </a:r>
            <a:r>
              <a:rPr lang="ko-KR" altLang="en-US" dirty="0">
                <a:sym typeface="Wingdings" panose="05000000000000000000" pitchFamily="2" charset="2"/>
              </a:rPr>
              <a:t>사용자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사용자추가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사용자명을 </a:t>
            </a:r>
            <a:r>
              <a:rPr lang="en-US" altLang="ko-KR" dirty="0">
                <a:sym typeface="Wingdings" panose="05000000000000000000" pitchFamily="2" charset="2"/>
              </a:rPr>
              <a:t>centos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>
                <a:sym typeface="Wingdings" panose="05000000000000000000" pitchFamily="2" charset="2"/>
              </a:rPr>
              <a:t> windows</a:t>
            </a:r>
            <a:r>
              <a:rPr lang="ko-KR" altLang="en-US" dirty="0">
                <a:sym typeface="Wingdings" panose="05000000000000000000" pitchFamily="2" charset="2"/>
              </a:rPr>
              <a:t>사용자명 </a:t>
            </a:r>
            <a:r>
              <a:rPr lang="en-US" altLang="ko-KR" dirty="0" err="1">
                <a:sym typeface="Wingdings" panose="05000000000000000000" pitchFamily="2" charset="2"/>
              </a:rPr>
              <a:t>winuser</a:t>
            </a:r>
            <a:r>
              <a:rPr lang="en-US" altLang="ko-KR" dirty="0">
                <a:sym typeface="Wingdings" panose="05000000000000000000" pitchFamily="2" charset="2"/>
              </a:rPr>
              <a:t> 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암호설정 </a:t>
            </a:r>
            <a:r>
              <a:rPr lang="en-US" altLang="ko-KR" dirty="0">
                <a:sym typeface="Wingdings" panose="05000000000000000000" pitchFamily="2" charset="2"/>
              </a:rPr>
              <a:t>(Windows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centos</a:t>
            </a:r>
            <a:r>
              <a:rPr lang="ko-KR" altLang="en-US" dirty="0">
                <a:sym typeface="Wingdings" panose="05000000000000000000" pitchFamily="2" charset="2"/>
              </a:rPr>
              <a:t>로 접속하려고</a:t>
            </a:r>
            <a:r>
              <a:rPr lang="en-US" altLang="ko-KR" dirty="0">
                <a:sym typeface="Wingdings" panose="05000000000000000000" pitchFamily="2" charset="2"/>
              </a:rPr>
              <a:t>)  </a:t>
            </a:r>
            <a:r>
              <a:rPr lang="ko-KR" altLang="en-US" dirty="0">
                <a:sym typeface="Wingdings" panose="05000000000000000000" pitchFamily="2" charset="2"/>
              </a:rPr>
              <a:t>설정 완료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BC43D-C7ED-4BCB-8B3B-EBE6205E157A}"/>
              </a:ext>
            </a:extLst>
          </p:cNvPr>
          <p:cNvSpPr txBox="1"/>
          <p:nvPr/>
        </p:nvSpPr>
        <p:spPr>
          <a:xfrm>
            <a:off x="838200" y="5740913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ko-KR" altLang="en-US" dirty="0"/>
              <a:t>방화벽 열기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15DCC-6559-4663-9590-7287BE8F5FF0}"/>
              </a:ext>
            </a:extLst>
          </p:cNvPr>
          <p:cNvSpPr txBox="1"/>
          <p:nvPr/>
        </p:nvSpPr>
        <p:spPr>
          <a:xfrm>
            <a:off x="838200" y="6091947"/>
            <a:ext cx="280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smb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84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E359D-2DF7-4272-BA47-526BA863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Samba </a:t>
            </a:r>
            <a:r>
              <a:rPr lang="ko-KR" altLang="en-US" dirty="0"/>
              <a:t>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62E1D-4410-4B68-9801-9C62DD89F849}"/>
              </a:ext>
            </a:extLst>
          </p:cNvPr>
          <p:cNvSpPr txBox="1"/>
          <p:nvPr/>
        </p:nvSpPr>
        <p:spPr>
          <a:xfrm>
            <a:off x="838200" y="2833233"/>
            <a:ext cx="226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Windows </a:t>
            </a:r>
            <a:r>
              <a:rPr lang="ko-KR" altLang="en-US" sz="2400" b="1" dirty="0"/>
              <a:t>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275A6-B7FA-4CE9-9D4F-AFCFA8C242EA}"/>
              </a:ext>
            </a:extLst>
          </p:cNvPr>
          <p:cNvSpPr txBox="1"/>
          <p:nvPr/>
        </p:nvSpPr>
        <p:spPr>
          <a:xfrm>
            <a:off x="838200" y="3294898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파일탐색기를 연다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위쪽에 컴퓨터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네트워크 드라이브 연결 클릭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1687A-875A-40A5-BE2F-FFA65322DC10}"/>
              </a:ext>
            </a:extLst>
          </p:cNvPr>
          <p:cNvSpPr txBox="1"/>
          <p:nvPr/>
        </p:nvSpPr>
        <p:spPr>
          <a:xfrm>
            <a:off x="838200" y="3664230"/>
            <a:ext cx="766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드라이브 그냥 설정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폴더에는 </a:t>
            </a:r>
            <a:r>
              <a:rPr lang="en-US" altLang="ko-KR" dirty="0">
                <a:sym typeface="Wingdings" panose="05000000000000000000" pitchFamily="2" charset="2"/>
              </a:rPr>
              <a:t>\\192.168.111.100\</a:t>
            </a:r>
            <a:r>
              <a:rPr lang="ko-KR" altLang="en-US" dirty="0" err="1">
                <a:sym typeface="Wingdings" panose="05000000000000000000" pitchFamily="2" charset="2"/>
              </a:rPr>
              <a:t>공유한폴더이름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F6FF6-051E-4278-9094-331A7066E947}"/>
              </a:ext>
            </a:extLst>
          </p:cNvPr>
          <p:cNvSpPr txBox="1"/>
          <p:nvPr/>
        </p:nvSpPr>
        <p:spPr>
          <a:xfrm>
            <a:off x="838200" y="4015262"/>
            <a:ext cx="623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사용자 이름은 </a:t>
            </a:r>
            <a:r>
              <a:rPr lang="en-US" altLang="ko-KR" dirty="0"/>
              <a:t>centos </a:t>
            </a:r>
            <a:r>
              <a:rPr lang="ko-KR" altLang="en-US" dirty="0"/>
              <a:t>비밀번호는 아까 결정한 비밀번호</a:t>
            </a:r>
          </a:p>
        </p:txBody>
      </p:sp>
    </p:spTree>
    <p:extLst>
      <p:ext uri="{BB962C8B-B14F-4D97-AF65-F5344CB8AC3E}">
        <p14:creationId xmlns:p14="http://schemas.microsoft.com/office/powerpoint/2010/main" val="6934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7C2235-C3BB-45B7-9489-2883F1A4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42" y="177435"/>
            <a:ext cx="9721516" cy="650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7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330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Linux</vt:lpstr>
      <vt:lpstr>Samba 서버</vt:lpstr>
      <vt:lpstr>Samba 서버</vt:lpstr>
      <vt:lpstr>Samba 서버</vt:lpstr>
      <vt:lpstr>Samba 서버</vt:lpstr>
      <vt:lpstr>Samba 서버</vt:lpstr>
      <vt:lpstr>Samba 서버</vt:lpstr>
      <vt:lpstr>Samba 서버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67</cp:revision>
  <dcterms:created xsi:type="dcterms:W3CDTF">2020-03-01T01:53:12Z</dcterms:created>
  <dcterms:modified xsi:type="dcterms:W3CDTF">2020-03-01T02:20:25Z</dcterms:modified>
</cp:coreProperties>
</file>