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40E39-3F72-4E5C-8568-84254531C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22078B-CEE6-4EE4-845A-2E9941B39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205CD-9A83-49AB-BF92-D684CE53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F19C-F92E-42DF-90E4-3B5E8114D22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DD91E-1CB3-49C1-A4E9-81F7BA30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17473-201E-414F-A4B1-40A4BA65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FD68-B9CE-428F-9A48-D68FFA416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61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1B7FD-D388-473B-B0C4-CB6445BC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82DFF8-FBAB-4FA8-9655-47E9973DC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E0416E-CAFB-40CD-A412-CFD9D6A3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F19C-F92E-42DF-90E4-3B5E8114D22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1F20C-D760-4506-BCDA-49071586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BA5C-BE11-4F23-A873-A506E894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FD68-B9CE-428F-9A48-D68FFA416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68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14954F-2C56-4F4C-A665-45A8C5C09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F61A09-664D-4F99-B083-68D21C3C1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07980-E56C-4CA5-8122-059C370B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F19C-F92E-42DF-90E4-3B5E8114D22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65613-38F7-422D-9B34-7A4ED0C7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F6AE2-0956-440F-89B5-353F3763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FD68-B9CE-428F-9A48-D68FFA416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94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75496-DF25-47B2-8DE3-6C120CC0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429B4-8CAC-485A-B96E-E8FDCA50B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404A8-CFE1-4C5C-8F04-3A72B3E6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F19C-F92E-42DF-90E4-3B5E8114D22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9A91E-3606-4F35-A75C-10C248AE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969488-6538-4210-81B0-A8169A73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FD68-B9CE-428F-9A48-D68FFA416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28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12A94-898E-47F0-AF2B-814598B31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9A0638-C41B-41B0-A214-9013C0F61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E041C-2C52-4A19-A2BD-D963EA38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F19C-F92E-42DF-90E4-3B5E8114D22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F4F32-8797-4150-8554-BDF8207D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35E16-5206-4F2F-8342-5F9D7D21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FD68-B9CE-428F-9A48-D68FFA416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82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79698-1BC6-4FE0-9D43-D363ECB8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690E10-FE14-4C06-9E38-7BCCE81FC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9FC212-42F8-4499-8623-F48564ED2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00CEFB-D12F-4415-B1F4-4A0A6C42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F19C-F92E-42DF-90E4-3B5E8114D22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D4EF1-AAAA-471B-BC31-2A689510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63170F-30D1-4D7B-8C77-1F1DAFF0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FD68-B9CE-428F-9A48-D68FFA416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25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59A3E-D45A-455D-B5A2-11C695FE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6827A-8663-431D-B8F7-3DFF0E175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0C5AAB-F1E3-4EDA-A11E-ACD856FF7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371142-468C-4829-8A9D-6A9EA2735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DF48B4-AC10-46A5-A25C-511D0A95C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0BEBAE-8F07-40BD-85D1-E8055CC3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F19C-F92E-42DF-90E4-3B5E8114D22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8B59CE-8A05-4F6A-AA29-F5185059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FDB11F-25A8-4FAC-BE61-85FF35C8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FD68-B9CE-428F-9A48-D68FFA416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40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CEAF5-9D87-41C1-BDA6-36BFD223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2A88D9-EEEA-4E68-92B4-2C80A2B3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F19C-F92E-42DF-90E4-3B5E8114D22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F2A81F-64F5-46E5-9583-946636C8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83D0B-CEC2-42C4-975F-7626C0647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FD68-B9CE-428F-9A48-D68FFA416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3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4BBA1E-262A-43F5-8872-8B115AA5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F19C-F92E-42DF-90E4-3B5E8114D22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31104F-8F48-43F5-A7A7-1A5BDE20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6A51E8-17D5-476F-99CE-19BA5A05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FD68-B9CE-428F-9A48-D68FFA416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33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2C399-8189-4ABD-A30E-3BFB75DF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E44A2-505F-4787-A4D8-ECED5EDB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34D091-8234-4A21-AC76-EEBE9AD8A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1E2918-61FB-47C6-BE98-1811524D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F19C-F92E-42DF-90E4-3B5E8114D22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807D31-E02F-4318-9C6F-24798686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82B66-D4ED-4497-9E06-6E2A3EF5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FD68-B9CE-428F-9A48-D68FFA416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18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0EA7A-5D7E-4BFF-9498-5F6367C9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602996-901E-4306-B4B2-1CD7D5AD0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0BB0D-EDCD-44BB-8C98-782A4FE5E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83DA44-AE31-4F39-915B-C201F46F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F19C-F92E-42DF-90E4-3B5E8114D22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747DE-3657-422D-9AEC-3527E12D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BB7E27-0312-484C-829D-9CB75A72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6FD68-B9CE-428F-9A48-D68FFA416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37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23DC18-8B44-4692-A2BC-630CD4C6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20836-FA30-4A85-842D-FC597947F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D8266-7209-434F-B8C3-3B012C37FE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3F19C-F92E-42DF-90E4-3B5E8114D229}" type="datetimeFigureOut">
              <a:rPr lang="ko-KR" altLang="en-US" smtClean="0"/>
              <a:t>2020-03-01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6E5EB-9945-4628-90EF-74B86DC09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11B34-6C33-44F2-9CCD-1EB5CAC81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6FD68-B9CE-428F-9A48-D68FFA416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1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1922A-077A-4584-8C66-7DA8174AA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CADE32-F122-40F7-8DDD-2B0DF67C9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05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06264-024E-459E-A591-555C676C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프록시 서버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37852-CA99-4D2A-862F-F0295D2ED386}"/>
              </a:ext>
            </a:extLst>
          </p:cNvPr>
          <p:cNvSpPr txBox="1"/>
          <p:nvPr/>
        </p:nvSpPr>
        <p:spPr>
          <a:xfrm>
            <a:off x="838200" y="1506022"/>
            <a:ext cx="3551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프록시</a:t>
            </a:r>
            <a:r>
              <a:rPr lang="en-US" altLang="ko-KR" dirty="0"/>
              <a:t>(Proxy)</a:t>
            </a:r>
            <a:r>
              <a:rPr lang="ko-KR" altLang="en-US" dirty="0"/>
              <a:t>란 </a:t>
            </a:r>
            <a:r>
              <a:rPr lang="en-US" altLang="ko-KR" dirty="0"/>
              <a:t>‘</a:t>
            </a:r>
            <a:r>
              <a:rPr lang="ko-KR" altLang="en-US" dirty="0"/>
              <a:t>대리인</a:t>
            </a:r>
            <a:r>
              <a:rPr lang="en-US" altLang="ko-KR" dirty="0"/>
              <a:t>’ </a:t>
            </a:r>
            <a:r>
              <a:rPr lang="ko-KR" altLang="en-US" dirty="0"/>
              <a:t>의 역할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2EB10-1779-4894-99B4-5B4EF44566B1}"/>
              </a:ext>
            </a:extLst>
          </p:cNvPr>
          <p:cNvSpPr txBox="1"/>
          <p:nvPr/>
        </p:nvSpPr>
        <p:spPr>
          <a:xfrm>
            <a:off x="838200" y="2166422"/>
            <a:ext cx="1011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웹 환경에서 프록시 서버는 </a:t>
            </a:r>
            <a:r>
              <a:rPr lang="ko-KR" altLang="en-US" b="1" dirty="0"/>
              <a:t>웹 클라이언트와 웹 서버 사이에서 요청한 데이터를 전달하는 역할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DA930-2D51-4A9A-816B-1375944E6BF2}"/>
              </a:ext>
            </a:extLst>
          </p:cNvPr>
          <p:cNvSpPr txBox="1"/>
          <p:nvPr/>
        </p:nvSpPr>
        <p:spPr>
          <a:xfrm>
            <a:off x="838200" y="2535754"/>
            <a:ext cx="1079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한번 전송한 데이터를 </a:t>
            </a:r>
            <a:r>
              <a:rPr lang="ko-KR" altLang="en-US" b="1" dirty="0"/>
              <a:t>캐시에 저장</a:t>
            </a:r>
            <a:r>
              <a:rPr lang="ko-KR" altLang="en-US" dirty="0"/>
              <a:t>한 후</a:t>
            </a:r>
            <a:r>
              <a:rPr lang="en-US" altLang="ko-KR" dirty="0"/>
              <a:t>, </a:t>
            </a:r>
            <a:r>
              <a:rPr lang="ko-KR" altLang="en-US" b="1" dirty="0"/>
              <a:t>같은 데이터를 또 요청할 경우에 캐시에 저장된 것을 보내줌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9AD384-F9E7-4633-B28B-68300624C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944800"/>
            <a:ext cx="8737600" cy="36895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3DE563-C942-4877-BBD2-15004293070E}"/>
              </a:ext>
            </a:extLst>
          </p:cNvPr>
          <p:cNvSpPr txBox="1"/>
          <p:nvPr/>
        </p:nvSpPr>
        <p:spPr>
          <a:xfrm>
            <a:off x="0" y="6449688"/>
            <a:ext cx="723467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캐시 기준을 여러 대의 컴퓨터가 같이 쓰는 캐시라고 생각하면 된다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C4ECA-6C44-448C-AC56-76241F9A8FA4}"/>
              </a:ext>
            </a:extLst>
          </p:cNvPr>
          <p:cNvSpPr txBox="1"/>
          <p:nvPr/>
        </p:nvSpPr>
        <p:spPr>
          <a:xfrm>
            <a:off x="-8467" y="6081864"/>
            <a:ext cx="14205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ko-KR" altLang="en-US" b="1"/>
              <a:t>프록시 서버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4868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06264-024E-459E-A591-555C676C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프록시 서버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9AD384-F9E7-4633-B28B-68300624C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384288"/>
            <a:ext cx="8737600" cy="36895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B81B11-8B2F-43F3-92A8-A1D0DAD5EAF1}"/>
              </a:ext>
            </a:extLst>
          </p:cNvPr>
          <p:cNvSpPr txBox="1"/>
          <p:nvPr/>
        </p:nvSpPr>
        <p:spPr>
          <a:xfrm>
            <a:off x="595135" y="5289046"/>
            <a:ext cx="1100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처음 웹 브라우저가 요청을 해서 웹 서버에 요청한 것을 프록시가 서버에 저장하고 웹 브라우저 </a:t>
            </a:r>
            <a:r>
              <a:rPr lang="en-US" altLang="ko-KR" dirty="0"/>
              <a:t>1</a:t>
            </a:r>
            <a:r>
              <a:rPr lang="ko-KR" altLang="en-US" dirty="0"/>
              <a:t>에 준다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4AEC7-280E-4EBF-A17B-DA001F3963E6}"/>
              </a:ext>
            </a:extLst>
          </p:cNvPr>
          <p:cNvSpPr txBox="1"/>
          <p:nvPr/>
        </p:nvSpPr>
        <p:spPr>
          <a:xfrm>
            <a:off x="1514468" y="6123543"/>
            <a:ext cx="916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다른 브라우저가 </a:t>
            </a:r>
            <a:r>
              <a:rPr lang="ko-KR" altLang="en-US" b="1" dirty="0"/>
              <a:t>동일한 것</a:t>
            </a:r>
            <a:r>
              <a:rPr lang="ko-KR" altLang="en-US" dirty="0"/>
              <a:t>을 요청할 경우 </a:t>
            </a:r>
            <a:r>
              <a:rPr lang="ko-KR" altLang="en-US" b="1" dirty="0"/>
              <a:t>프록시 서버는 자신의 캐시에서 꺼내서 준다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0D62E37-0593-4FAB-9BC4-71DE06F98FA6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6096000" y="5658378"/>
            <a:ext cx="11" cy="4651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F458A4-E67F-408C-B924-333B94502862}"/>
              </a:ext>
            </a:extLst>
          </p:cNvPr>
          <p:cNvSpPr txBox="1"/>
          <p:nvPr/>
        </p:nvSpPr>
        <p:spPr>
          <a:xfrm>
            <a:off x="4114800" y="945861"/>
            <a:ext cx="611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장점 </a:t>
            </a:r>
            <a:r>
              <a:rPr lang="en-US" altLang="ko-KR" b="1" dirty="0"/>
              <a:t>: </a:t>
            </a:r>
            <a:r>
              <a:rPr lang="ko-KR" altLang="en-US" b="1" dirty="0"/>
              <a:t>캐쉬에서 가져오는 것이어서 엄청 빠르게 가져온다</a:t>
            </a:r>
          </a:p>
        </p:txBody>
      </p:sp>
    </p:spTree>
    <p:extLst>
      <p:ext uri="{BB962C8B-B14F-4D97-AF65-F5344CB8AC3E}">
        <p14:creationId xmlns:p14="http://schemas.microsoft.com/office/powerpoint/2010/main" val="284980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3C7F6952-A92D-4F34-AC6A-6DB67DDA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7" y="5084763"/>
            <a:ext cx="6840665" cy="3660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2906264-024E-459E-A591-555C676C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프록시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7E934-700D-4386-AE54-865C61E81215}"/>
              </a:ext>
            </a:extLst>
          </p:cNvPr>
          <p:cNvSpPr txBox="1"/>
          <p:nvPr/>
        </p:nvSpPr>
        <p:spPr>
          <a:xfrm>
            <a:off x="838200" y="1506022"/>
            <a:ext cx="2660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Server </a:t>
            </a:r>
            <a:r>
              <a:rPr lang="ko-KR" altLang="en-US" b="1" dirty="0"/>
              <a:t>컴퓨터에서 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93466-3810-4F5C-B69E-DE1A0982A50E}"/>
              </a:ext>
            </a:extLst>
          </p:cNvPr>
          <p:cNvSpPr txBox="1"/>
          <p:nvPr/>
        </p:nvSpPr>
        <p:spPr>
          <a:xfrm>
            <a:off x="838200" y="1879111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Snapshot</a:t>
            </a:r>
            <a:r>
              <a:rPr lang="ko-KR" altLang="en-US" dirty="0"/>
              <a:t>으로 초기화 한 후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2C8AC-E21F-4B7E-B480-572A53696545}"/>
              </a:ext>
            </a:extLst>
          </p:cNvPr>
          <p:cNvSpPr txBox="1"/>
          <p:nvPr/>
        </p:nvSpPr>
        <p:spPr>
          <a:xfrm>
            <a:off x="838200" y="2462253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yum –y install squid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1BE68-D66C-4E9D-A78A-B3813E4D9254}"/>
              </a:ext>
            </a:extLst>
          </p:cNvPr>
          <p:cNvSpPr txBox="1"/>
          <p:nvPr/>
        </p:nvSpPr>
        <p:spPr>
          <a:xfrm>
            <a:off x="838200" y="2831585"/>
            <a:ext cx="495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vi /</a:t>
            </a:r>
            <a:r>
              <a:rPr lang="en-US" altLang="ko-KR" dirty="0" err="1"/>
              <a:t>etc</a:t>
            </a:r>
            <a:r>
              <a:rPr lang="en-US" altLang="ko-KR" dirty="0"/>
              <a:t>/squid/</a:t>
            </a:r>
            <a:r>
              <a:rPr lang="en-US" altLang="ko-KR" dirty="0" err="1"/>
              <a:t>squid.conf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설정 파일 수정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A27D7A-6652-4664-A96F-EA2F43726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12478"/>
            <a:ext cx="5130018" cy="76000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7D0423C-47BD-4603-BAB3-FB8B7352829E}"/>
              </a:ext>
            </a:extLst>
          </p:cNvPr>
          <p:cNvSpPr/>
          <p:nvPr/>
        </p:nvSpPr>
        <p:spPr>
          <a:xfrm>
            <a:off x="795867" y="3759200"/>
            <a:ext cx="4876800" cy="21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484BF5-DF7E-408B-BF88-C8806267B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67" y="4130567"/>
            <a:ext cx="5000678" cy="77618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137DBC7-F138-4221-A5FF-13FD54B35A8F}"/>
              </a:ext>
            </a:extLst>
          </p:cNvPr>
          <p:cNvSpPr/>
          <p:nvPr/>
        </p:nvSpPr>
        <p:spPr>
          <a:xfrm>
            <a:off x="795867" y="4674590"/>
            <a:ext cx="4876800" cy="21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6942F0-EC29-4949-9243-C8262F687B83}"/>
              </a:ext>
            </a:extLst>
          </p:cNvPr>
          <p:cNvSpPr/>
          <p:nvPr/>
        </p:nvSpPr>
        <p:spPr>
          <a:xfrm>
            <a:off x="795867" y="5217758"/>
            <a:ext cx="4876800" cy="21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078B90-9CE7-48FD-B885-2F15E91F02B9}"/>
              </a:ext>
            </a:extLst>
          </p:cNvPr>
          <p:cNvSpPr txBox="1"/>
          <p:nvPr/>
        </p:nvSpPr>
        <p:spPr>
          <a:xfrm>
            <a:off x="5672667" y="36980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추가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A3E926-B5ED-4F08-995D-D3CA663301AB}"/>
              </a:ext>
            </a:extLst>
          </p:cNvPr>
          <p:cNvSpPr txBox="1"/>
          <p:nvPr/>
        </p:nvSpPr>
        <p:spPr>
          <a:xfrm>
            <a:off x="5672667" y="45572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추가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B3B494-0E12-40C5-A2D6-E381EBFF46D0}"/>
              </a:ext>
            </a:extLst>
          </p:cNvPr>
          <p:cNvSpPr txBox="1"/>
          <p:nvPr/>
        </p:nvSpPr>
        <p:spPr>
          <a:xfrm>
            <a:off x="5672667" y="5217758"/>
            <a:ext cx="491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주석 제거 및 용량 </a:t>
            </a:r>
            <a:r>
              <a:rPr lang="en-US" altLang="ko-KR" dirty="0"/>
              <a:t>1000</a:t>
            </a:r>
            <a:r>
              <a:rPr lang="ko-KR" altLang="en-US" dirty="0"/>
              <a:t>으로 수정 </a:t>
            </a:r>
            <a:r>
              <a:rPr lang="en-US" altLang="ko-KR" dirty="0">
                <a:sym typeface="Wingdings" panose="05000000000000000000" pitchFamily="2" charset="2"/>
              </a:rPr>
              <a:t> MB </a:t>
            </a:r>
            <a:r>
              <a:rPr lang="ko-KR" altLang="en-US" dirty="0">
                <a:sym typeface="Wingdings" panose="05000000000000000000" pitchFamily="2" charset="2"/>
              </a:rPr>
              <a:t>기준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AEBE4A9-08EA-473D-B78C-27333536D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867" y="5644553"/>
            <a:ext cx="5736222" cy="71410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D48B64-48A8-4EF3-8552-EAE53248602D}"/>
              </a:ext>
            </a:extLst>
          </p:cNvPr>
          <p:cNvSpPr/>
          <p:nvPr/>
        </p:nvSpPr>
        <p:spPr>
          <a:xfrm>
            <a:off x="795867" y="6181530"/>
            <a:ext cx="4876800" cy="213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C7341F-DF2A-44DE-BD7F-C2852109F141}"/>
              </a:ext>
            </a:extLst>
          </p:cNvPr>
          <p:cNvSpPr txBox="1"/>
          <p:nvPr/>
        </p:nvSpPr>
        <p:spPr>
          <a:xfrm>
            <a:off x="5672667" y="613591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맨 마지막에 추가</a:t>
            </a:r>
          </a:p>
        </p:txBody>
      </p:sp>
    </p:spTree>
    <p:extLst>
      <p:ext uri="{BB962C8B-B14F-4D97-AF65-F5344CB8AC3E}">
        <p14:creationId xmlns:p14="http://schemas.microsoft.com/office/powerpoint/2010/main" val="137250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06264-024E-459E-A591-555C676C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프록시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623F6-51B9-4C04-9262-5F518478430C}"/>
              </a:ext>
            </a:extLst>
          </p:cNvPr>
          <p:cNvSpPr txBox="1"/>
          <p:nvPr/>
        </p:nvSpPr>
        <p:spPr>
          <a:xfrm>
            <a:off x="838200" y="1506022"/>
            <a:ext cx="1057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firewall-config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영구적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포트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추가 </a:t>
            </a:r>
            <a:r>
              <a:rPr lang="en-US" altLang="ko-KR" dirty="0">
                <a:sym typeface="Wingdings" panose="05000000000000000000" pitchFamily="2" charset="2"/>
              </a:rPr>
              <a:t> 3128 (squid </a:t>
            </a:r>
            <a:r>
              <a:rPr lang="ko-KR" altLang="en-US" dirty="0">
                <a:sym typeface="Wingdings" panose="05000000000000000000" pitchFamily="2" charset="2"/>
              </a:rPr>
              <a:t>포트</a:t>
            </a:r>
            <a:r>
              <a:rPr lang="en-US" altLang="ko-KR" dirty="0">
                <a:sym typeface="Wingdings" panose="05000000000000000000" pitchFamily="2" charset="2"/>
              </a:rPr>
              <a:t>)  </a:t>
            </a:r>
            <a:r>
              <a:rPr lang="ko-KR" altLang="en-US" dirty="0">
                <a:sym typeface="Wingdings" panose="05000000000000000000" pitchFamily="2" charset="2"/>
              </a:rPr>
              <a:t>확인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옵션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다시 실행하기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ECADC-62C6-4A38-81E3-2D65656B2F13}"/>
              </a:ext>
            </a:extLst>
          </p:cNvPr>
          <p:cNvSpPr txBox="1"/>
          <p:nvPr/>
        </p:nvSpPr>
        <p:spPr>
          <a:xfrm>
            <a:off x="838200" y="1875354"/>
            <a:ext cx="433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안될 경우 그냥 </a:t>
            </a:r>
            <a:r>
              <a:rPr lang="en-US" altLang="ko-KR" dirty="0" err="1"/>
              <a:t>systemctl</a:t>
            </a:r>
            <a:r>
              <a:rPr lang="en-US" altLang="ko-KR" dirty="0"/>
              <a:t> stop </a:t>
            </a:r>
            <a:r>
              <a:rPr lang="en-US" altLang="ko-KR" dirty="0" err="1"/>
              <a:t>firewalld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70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06264-024E-459E-A591-555C676C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프록시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7E934-700D-4386-AE54-865C61E81215}"/>
              </a:ext>
            </a:extLst>
          </p:cNvPr>
          <p:cNvSpPr txBox="1"/>
          <p:nvPr/>
        </p:nvSpPr>
        <p:spPr>
          <a:xfrm>
            <a:off x="838200" y="1321356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Client </a:t>
            </a:r>
            <a:r>
              <a:rPr lang="ko-KR" altLang="en-US" b="1" dirty="0"/>
              <a:t>컴퓨터에서 실행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2C8AC-E21F-4B7E-B480-572A53696545}"/>
              </a:ext>
            </a:extLst>
          </p:cNvPr>
          <p:cNvSpPr txBox="1"/>
          <p:nvPr/>
        </p:nvSpPr>
        <p:spPr>
          <a:xfrm>
            <a:off x="838200" y="1690688"/>
            <a:ext cx="163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firefox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1BE68-D66C-4E9D-A78A-B3813E4D9254}"/>
              </a:ext>
            </a:extLst>
          </p:cNvPr>
          <p:cNvSpPr txBox="1"/>
          <p:nvPr/>
        </p:nvSpPr>
        <p:spPr>
          <a:xfrm>
            <a:off x="838200" y="2060020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편집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환경설정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C257DB-3395-4F5A-A791-354C547F2D5C}"/>
              </a:ext>
            </a:extLst>
          </p:cNvPr>
          <p:cNvSpPr txBox="1"/>
          <p:nvPr/>
        </p:nvSpPr>
        <p:spPr>
          <a:xfrm>
            <a:off x="838200" y="2429352"/>
            <a:ext cx="795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고급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네트워크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연결 쪽에 있는 설정 버튼 클릭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프록시 수동 설정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C12D097-4B83-4A1D-938E-43F483377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8684"/>
            <a:ext cx="3477110" cy="333421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FB3023C-FF93-4459-A432-6845D16A029C}"/>
              </a:ext>
            </a:extLst>
          </p:cNvPr>
          <p:cNvSpPr txBox="1"/>
          <p:nvPr/>
        </p:nvSpPr>
        <p:spPr>
          <a:xfrm>
            <a:off x="838200" y="6132899"/>
            <a:ext cx="977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웹 서핑 하면 안됨</a:t>
            </a:r>
            <a:r>
              <a:rPr lang="en-US" altLang="ko-KR" dirty="0"/>
              <a:t>! </a:t>
            </a:r>
            <a:r>
              <a:rPr lang="ko-KR" altLang="en-US" dirty="0"/>
              <a:t>서버 컴퓨터에서 서비스를 시작해 줘야한다</a:t>
            </a:r>
            <a:r>
              <a:rPr lang="en-US" altLang="ko-KR" dirty="0"/>
              <a:t>!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systemctl</a:t>
            </a:r>
            <a:r>
              <a:rPr lang="en-US" altLang="ko-KR" b="1" dirty="0">
                <a:solidFill>
                  <a:srgbClr val="FF0000"/>
                </a:solidFill>
              </a:rPr>
              <a:t> restart squid)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80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06264-024E-459E-A591-555C676C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프록시 서버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37E934-700D-4386-AE54-865C61E81215}"/>
              </a:ext>
            </a:extLst>
          </p:cNvPr>
          <p:cNvSpPr txBox="1"/>
          <p:nvPr/>
        </p:nvSpPr>
        <p:spPr>
          <a:xfrm>
            <a:off x="838200" y="1321356"/>
            <a:ext cx="35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Window Client </a:t>
            </a:r>
            <a:r>
              <a:rPr lang="ko-KR" altLang="en-US" b="1" dirty="0"/>
              <a:t>컴퓨터에서 실행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2C8AC-E21F-4B7E-B480-572A53696545}"/>
              </a:ext>
            </a:extLst>
          </p:cNvPr>
          <p:cNvSpPr txBox="1"/>
          <p:nvPr/>
        </p:nvSpPr>
        <p:spPr>
          <a:xfrm>
            <a:off x="838200" y="1690688"/>
            <a:ext cx="1047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인터넷 익스플로러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인터넷 옵션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연결 </a:t>
            </a:r>
            <a:r>
              <a:rPr lang="en-US" altLang="ko-KR" dirty="0">
                <a:sym typeface="Wingdings" panose="05000000000000000000" pitchFamily="2" charset="2"/>
              </a:rPr>
              <a:t> LAN </a:t>
            </a:r>
            <a:r>
              <a:rPr lang="ko-KR" altLang="en-US" dirty="0">
                <a:sym typeface="Wingdings" panose="05000000000000000000" pitchFamily="2" charset="2"/>
              </a:rPr>
              <a:t>설정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사용자 </a:t>
            </a:r>
            <a:r>
              <a:rPr lang="en-US" altLang="ko-KR" dirty="0">
                <a:sym typeface="Wingdings" panose="05000000000000000000" pitchFamily="2" charset="2"/>
              </a:rPr>
              <a:t>LAN</a:t>
            </a:r>
            <a:r>
              <a:rPr lang="ko-KR" altLang="en-US" dirty="0">
                <a:sym typeface="Wingdings" panose="05000000000000000000" pitchFamily="2" charset="2"/>
              </a:rPr>
              <a:t>에 프록시 서버 사용 체크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74A125-2184-441C-AB14-FFFDF1E6E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94" y="2060020"/>
            <a:ext cx="2572109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7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250</Words>
  <Application>Microsoft Office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Linux</vt:lpstr>
      <vt:lpstr>프록시 서버</vt:lpstr>
      <vt:lpstr>프록시 서버</vt:lpstr>
      <vt:lpstr>프록시 서버</vt:lpstr>
      <vt:lpstr>프록시 서버</vt:lpstr>
      <vt:lpstr>프록시 서버</vt:lpstr>
      <vt:lpstr>프록시 서버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62</cp:revision>
  <dcterms:created xsi:type="dcterms:W3CDTF">2020-03-01T04:47:59Z</dcterms:created>
  <dcterms:modified xsi:type="dcterms:W3CDTF">2020-03-01T05:06:46Z</dcterms:modified>
</cp:coreProperties>
</file>