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7" r:id="rId10"/>
    <p:sldId id="262" r:id="rId11"/>
    <p:sldId id="263" r:id="rId12"/>
    <p:sldId id="276" r:id="rId13"/>
    <p:sldId id="26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9DE42-997F-41B3-8E72-DAC556C1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26F96B-D5E9-46AE-86F1-924526903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34E6F-A36D-49A6-AA29-E0584789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6FD4B-F080-463E-BE57-EA218F30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53608-8EDC-41BE-9B58-87D09D3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C5B4C-29E7-4C47-8D9F-41548D27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AD785-B73E-40E8-AA99-5D70187D1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5564-4428-465C-94D4-09C76F56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99473-F4E0-4F49-920A-E7E99E52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47E2D-AEFF-446C-8459-490D0290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8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493C2-2FEB-4B8A-BD5C-C8ABA1758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22E8C-EAB1-49C2-94A4-8086D491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A8D44-A7A1-413E-B11E-C4FD7575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6F602-7B7F-4E5D-A75F-90DD7CA8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D15F1-EB54-4BE0-9BEB-67354180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7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4B98F-3843-4D6C-94AA-1735F27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B8F71-D289-49CD-93BD-E96073BA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45377-36A6-4DAE-AEFD-366DE18B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42BFA-F053-4B94-9790-69BDE21C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002CA-EC58-4FE8-BC94-84B2628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0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8D54-186B-468B-A05D-1617F982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8B101-8F92-43DC-8DE6-E123D758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EC190-B85A-4560-AA24-084B83CE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3030-4D15-489C-857A-0E114971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2CCF-D01E-4876-B9B2-641F8DC8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8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01646-143D-4950-8344-E4A5F6D5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1C0A2-59C3-4B1D-9CD2-5C9F4BC92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6AB7D-73C6-4EEE-BDE6-37AD4D8F4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DCA63-B30B-4AD3-9AB6-3F513E6B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CE58A-FA7B-464B-984F-48C4A003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B5934-007A-46DB-AA32-8E307F3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BD06-82B5-4200-A5AA-97834F83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2B7B3-D71F-4FE6-8FC5-5E9CB651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3737E-8D52-4A42-B6D0-BFD7FA43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1B8B87-AEF2-45D6-9D35-38BD7D0C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861C8-2732-4C97-A419-04619820C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E1421F-ABAC-4B15-89AA-337F22BB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17EA1-DEF3-437F-8522-41B30DCC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46F0E6-25FD-4919-ABCE-FF2A04A6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EE1ED-7E88-40F0-90B8-04D51EEE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301E5-42A0-490A-AAA1-C8CAF21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364FF7-6490-4289-A633-98C3F3AC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DD68F-475A-424B-935F-C254CDD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C619F-5EFE-4258-95DF-346E21FF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BD719-667B-413E-9CBF-7A8D8F73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32EA6-ED03-4291-A25D-1B0B1833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848C-7DE2-473A-8B8B-D1B9375D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818DB-1B89-4303-BE05-D9F4324B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2C9DD-D08B-45BF-9E5A-5918C5F0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94B80-F275-4271-9B97-19D9B65C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F8C08-892F-4474-8CAC-86AA06C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F3E75-878C-4F1E-B8DD-B770C91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2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D19C6-9859-4D32-888E-F98193A4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95474-1691-4207-A4A8-212403FA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A9C98-2292-437D-92AF-5BA3F0C1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D61E7-8DFA-4422-98EC-6BBC6DF7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7778C-7BA9-4710-9B67-69BDBEF4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EA661-7516-4476-AD81-38AE26E8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6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1FD534-67E6-4F8A-91EF-2423D86C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A9D42-BFA5-4D72-8D65-66513DC6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497FC-183C-4822-A149-44812EB3E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53BF-BEDB-43B2-858D-7F5AA8A9233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532F4-1894-4475-8D65-0F977D963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D7067-5909-46A4-A2DC-02C73EC33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2D1C-3D5B-41A1-AC91-79E3CD49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18D4-9316-4AEB-9789-1CCE22A4E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43CE64-D500-41DC-AF78-C5E28CD9A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10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E510C-CA1A-43A9-BE26-B28CC11DBF5C}"/>
              </a:ext>
            </a:extLst>
          </p:cNvPr>
          <p:cNvSpPr txBox="1"/>
          <p:nvPr/>
        </p:nvSpPr>
        <p:spPr>
          <a:xfrm>
            <a:off x="671951" y="1506022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 </a:t>
            </a:r>
            <a:r>
              <a:rPr lang="ko-KR" altLang="en-US" b="1" dirty="0"/>
              <a:t>컴퓨터에서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237FD-B2A0-49DA-A1F0-7025EF3ABF5C}"/>
              </a:ext>
            </a:extLst>
          </p:cNvPr>
          <p:cNvSpPr txBox="1"/>
          <p:nvPr/>
        </p:nvSpPr>
        <p:spPr>
          <a:xfrm>
            <a:off x="671951" y="1875354"/>
            <a:ext cx="102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내부와 연결되는 </a:t>
            </a:r>
            <a:r>
              <a:rPr lang="en-US" altLang="ko-KR" dirty="0"/>
              <a:t>LAN </a:t>
            </a:r>
            <a:r>
              <a:rPr lang="ko-KR" altLang="en-US" dirty="0"/>
              <a:t>카드 하나가 더 필요하다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추가하기 전에 </a:t>
            </a:r>
            <a:r>
              <a:rPr lang="en-US" altLang="ko-KR" dirty="0">
                <a:sym typeface="Wingdings" panose="05000000000000000000" pitchFamily="2" charset="2"/>
              </a:rPr>
              <a:t>firewall-config</a:t>
            </a:r>
            <a:r>
              <a:rPr lang="ko-KR" altLang="en-US" dirty="0">
                <a:sym typeface="Wingdings" panose="05000000000000000000" pitchFamily="2" charset="2"/>
              </a:rPr>
              <a:t>가 되는지 확인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3833B-1674-4F44-9398-9DEFCC31B086}"/>
              </a:ext>
            </a:extLst>
          </p:cNvPr>
          <p:cNvSpPr txBox="1"/>
          <p:nvPr/>
        </p:nvSpPr>
        <p:spPr>
          <a:xfrm>
            <a:off x="671951" y="2244686"/>
            <a:ext cx="252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LAN </a:t>
            </a:r>
            <a:r>
              <a:rPr lang="ko-KR" altLang="en-US" dirty="0"/>
              <a:t>카드 장비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5F3EC8-0D34-422C-9079-D8E957CB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86" y="2635997"/>
            <a:ext cx="2610010" cy="22807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53A487-3FFC-4FEE-851C-08C52959B5B7}"/>
              </a:ext>
            </a:extLst>
          </p:cNvPr>
          <p:cNvSpPr/>
          <p:nvPr/>
        </p:nvSpPr>
        <p:spPr>
          <a:xfrm>
            <a:off x="728134" y="3241179"/>
            <a:ext cx="1727200" cy="162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415AB2-699E-4450-AF26-C5DFE270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22" y="2614018"/>
            <a:ext cx="3151877" cy="27755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439F24-404F-48A5-835C-7B64F62052EB}"/>
              </a:ext>
            </a:extLst>
          </p:cNvPr>
          <p:cNvSpPr/>
          <p:nvPr/>
        </p:nvSpPr>
        <p:spPr>
          <a:xfrm>
            <a:off x="3674534" y="3342779"/>
            <a:ext cx="1388533" cy="162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AB022-F147-4412-BDDA-E2B2A1EAC63F}"/>
              </a:ext>
            </a:extLst>
          </p:cNvPr>
          <p:cNvSpPr txBox="1"/>
          <p:nvPr/>
        </p:nvSpPr>
        <p:spPr>
          <a:xfrm>
            <a:off x="671951" y="5521889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위쪽 바에 네트워크 모양 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525E3-2F31-4159-9C6E-553C882641C5}"/>
              </a:ext>
            </a:extLst>
          </p:cNvPr>
          <p:cNvSpPr txBox="1"/>
          <p:nvPr/>
        </p:nvSpPr>
        <p:spPr>
          <a:xfrm>
            <a:off x="671951" y="5891221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ens34 </a:t>
            </a:r>
            <a:r>
              <a:rPr lang="ko-KR" altLang="en-US" dirty="0"/>
              <a:t>클릭 후</a:t>
            </a:r>
            <a:r>
              <a:rPr lang="en-US" altLang="ko-KR" dirty="0"/>
              <a:t>, </a:t>
            </a:r>
            <a:r>
              <a:rPr lang="ko-KR" altLang="en-US" dirty="0"/>
              <a:t>네트워크 설정 클릭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6AE5F8-3FA0-463C-A98A-6AC97A921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829" y="3505504"/>
            <a:ext cx="2943636" cy="321989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9933B7-8DFD-46EE-A484-2C63F45569A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4213305" y="5115454"/>
            <a:ext cx="3731524" cy="5911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2DA2C3-176B-4407-8F3B-3A26C1FEDFF7}"/>
              </a:ext>
            </a:extLst>
          </p:cNvPr>
          <p:cNvSpPr txBox="1"/>
          <p:nvPr/>
        </p:nvSpPr>
        <p:spPr>
          <a:xfrm>
            <a:off x="671951" y="6260553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ens34 </a:t>
            </a:r>
            <a:r>
              <a:rPr lang="ko-KR" altLang="en-US" dirty="0"/>
              <a:t>쪽의 톱니바퀴 클릭</a:t>
            </a:r>
          </a:p>
        </p:txBody>
      </p:sp>
    </p:spTree>
    <p:extLst>
      <p:ext uri="{BB962C8B-B14F-4D97-AF65-F5344CB8AC3E}">
        <p14:creationId xmlns:p14="http://schemas.microsoft.com/office/powerpoint/2010/main" val="37629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66AAB-78BA-4C09-86F9-865385E04A85}"/>
              </a:ext>
            </a:extLst>
          </p:cNvPr>
          <p:cNvSpPr txBox="1"/>
          <p:nvPr/>
        </p:nvSpPr>
        <p:spPr>
          <a:xfrm>
            <a:off x="671951" y="1506022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신원에서 이름을 </a:t>
            </a:r>
            <a:r>
              <a:rPr lang="en-US" altLang="ko-KR" dirty="0"/>
              <a:t>ens34</a:t>
            </a:r>
            <a:r>
              <a:rPr lang="ko-KR" altLang="en-US" dirty="0"/>
              <a:t>로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14A3A-7D91-470E-A67C-A015060B544D}"/>
              </a:ext>
            </a:extLst>
          </p:cNvPr>
          <p:cNvSpPr txBox="1"/>
          <p:nvPr/>
        </p:nvSpPr>
        <p:spPr>
          <a:xfrm>
            <a:off x="671951" y="187535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IPv4</a:t>
            </a:r>
            <a:r>
              <a:rPr lang="ko-KR" altLang="en-US" dirty="0"/>
              <a:t> 자동을 수동으로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6322B-E10C-4C78-9D0C-287DD2CE8096}"/>
              </a:ext>
            </a:extLst>
          </p:cNvPr>
          <p:cNvSpPr txBox="1"/>
          <p:nvPr/>
        </p:nvSpPr>
        <p:spPr>
          <a:xfrm>
            <a:off x="671951" y="32443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네임서버 끔으로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1853D6-A803-4C47-A6B0-4868C914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1" y="2244685"/>
            <a:ext cx="3199915" cy="95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4178C-10E7-467F-BBF6-187FB5B8279E}"/>
              </a:ext>
            </a:extLst>
          </p:cNvPr>
          <p:cNvSpPr txBox="1"/>
          <p:nvPr/>
        </p:nvSpPr>
        <p:spPr>
          <a:xfrm>
            <a:off x="671951" y="3613666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IPv6 </a:t>
            </a:r>
            <a:r>
              <a:rPr lang="ko-KR" altLang="en-US" dirty="0"/>
              <a:t>를 끔</a:t>
            </a:r>
            <a:r>
              <a:rPr lang="en-US" altLang="ko-KR" dirty="0"/>
              <a:t>(</a:t>
            </a:r>
            <a:r>
              <a:rPr lang="ko-KR" altLang="en-US" dirty="0"/>
              <a:t>사용하지 않기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2C9DC-D0FF-4615-82AF-565FD64AD545}"/>
              </a:ext>
            </a:extLst>
          </p:cNvPr>
          <p:cNvSpPr txBox="1"/>
          <p:nvPr/>
        </p:nvSpPr>
        <p:spPr>
          <a:xfrm>
            <a:off x="671951" y="396972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적용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재부팅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2F3F6-2E49-4F97-B2FB-D3919246707B}"/>
              </a:ext>
            </a:extLst>
          </p:cNvPr>
          <p:cNvSpPr txBox="1"/>
          <p:nvPr/>
        </p:nvSpPr>
        <p:spPr>
          <a:xfrm>
            <a:off x="671951" y="4339524"/>
            <a:ext cx="738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/network-scripts/ifcfg-ens34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수정하기 위해서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C2D81-DC02-4F56-B515-6EB3A4A3E915}"/>
              </a:ext>
            </a:extLst>
          </p:cNvPr>
          <p:cNvSpPr txBox="1"/>
          <p:nvPr/>
        </p:nvSpPr>
        <p:spPr>
          <a:xfrm>
            <a:off x="671951" y="4748530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GATEWAY0 </a:t>
            </a:r>
            <a:r>
              <a:rPr lang="ko-KR" altLang="en-US" dirty="0"/>
              <a:t>과 </a:t>
            </a:r>
            <a:r>
              <a:rPr lang="en-US" altLang="ko-KR" dirty="0"/>
              <a:t>DEFROUTE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행을 제거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저장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ED055-C681-4108-8AF7-661BAFD94A2F}"/>
              </a:ext>
            </a:extLst>
          </p:cNvPr>
          <p:cNvSpPr txBox="1"/>
          <p:nvPr/>
        </p:nvSpPr>
        <p:spPr>
          <a:xfrm>
            <a:off x="671951" y="5104593"/>
            <a:ext cx="321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en-US" altLang="ko-KR" dirty="0" err="1"/>
              <a:t>systemctl</a:t>
            </a:r>
            <a:r>
              <a:rPr lang="en-US" altLang="ko-KR" dirty="0"/>
              <a:t> restart network</a:t>
            </a:r>
          </a:p>
          <a:p>
            <a:r>
              <a:rPr lang="en-US" altLang="ko-KR" dirty="0"/>
              <a:t>(CentOS8</a:t>
            </a:r>
            <a:r>
              <a:rPr lang="ko-KR" altLang="en-US" dirty="0"/>
              <a:t>에서는 재부팅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41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09DE1-C29D-42DD-A662-59F7FB69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66" y="1388533"/>
            <a:ext cx="7806868" cy="51403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6200F7-E754-4B68-8A24-2702CB1E2344}"/>
              </a:ext>
            </a:extLst>
          </p:cNvPr>
          <p:cNvSpPr/>
          <p:nvPr/>
        </p:nvSpPr>
        <p:spPr>
          <a:xfrm>
            <a:off x="3996267" y="4346767"/>
            <a:ext cx="880533" cy="19355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890F6-898D-4866-BCC8-D7B02CC90CA8}"/>
              </a:ext>
            </a:extLst>
          </p:cNvPr>
          <p:cNvSpPr txBox="1"/>
          <p:nvPr/>
        </p:nvSpPr>
        <p:spPr>
          <a:xfrm>
            <a:off x="3696588" y="6220897"/>
            <a:ext cx="14798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설정 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FB9EE3-5FC6-4FAF-95BE-A648EE17D7D4}"/>
              </a:ext>
            </a:extLst>
          </p:cNvPr>
          <p:cNvSpPr/>
          <p:nvPr/>
        </p:nvSpPr>
        <p:spPr>
          <a:xfrm>
            <a:off x="2676978" y="4346767"/>
            <a:ext cx="880533" cy="1935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DF1D5-3BE6-4547-BB94-D71AB4463FA1}"/>
              </a:ext>
            </a:extLst>
          </p:cNvPr>
          <p:cNvSpPr txBox="1"/>
          <p:nvPr/>
        </p:nvSpPr>
        <p:spPr>
          <a:xfrm>
            <a:off x="2794077" y="6220897"/>
            <a:ext cx="646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2F80A-6E55-4ED9-A9B0-F306C2CA6435}"/>
              </a:ext>
            </a:extLst>
          </p:cNvPr>
          <p:cNvSpPr/>
          <p:nvPr/>
        </p:nvSpPr>
        <p:spPr>
          <a:xfrm>
            <a:off x="5708045" y="4329833"/>
            <a:ext cx="2301422" cy="20032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AE00B-2C7A-451F-9502-EEE6C0A75EEA}"/>
              </a:ext>
            </a:extLst>
          </p:cNvPr>
          <p:cNvSpPr txBox="1"/>
          <p:nvPr/>
        </p:nvSpPr>
        <p:spPr>
          <a:xfrm>
            <a:off x="6118812" y="6220897"/>
            <a:ext cx="14798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설정 완료</a:t>
            </a:r>
          </a:p>
        </p:txBody>
      </p:sp>
    </p:spTree>
    <p:extLst>
      <p:ext uri="{BB962C8B-B14F-4D97-AF65-F5344CB8AC3E}">
        <p14:creationId xmlns:p14="http://schemas.microsoft.com/office/powerpoint/2010/main" val="273852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9C8F-130B-4B91-BCD8-0DED0B5CF99D}"/>
              </a:ext>
            </a:extLst>
          </p:cNvPr>
          <p:cNvSpPr txBox="1"/>
          <p:nvPr/>
        </p:nvSpPr>
        <p:spPr>
          <a:xfrm>
            <a:off x="671951" y="1321356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sysctl.conf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한 줄 추가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13CAA-09FA-4BE7-A7F9-6ADE7553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65600" cy="488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8CDE2-A054-4403-81F0-F2510185F5FB}"/>
              </a:ext>
            </a:extLst>
          </p:cNvPr>
          <p:cNvSpPr txBox="1"/>
          <p:nvPr/>
        </p:nvSpPr>
        <p:spPr>
          <a:xfrm>
            <a:off x="671951" y="2178848"/>
            <a:ext cx="258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(net.ipv4.ip_forward=1)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FB66B-338E-4E10-BF79-E7AFBFEDC6DF}"/>
              </a:ext>
            </a:extLst>
          </p:cNvPr>
          <p:cNvSpPr txBox="1"/>
          <p:nvPr/>
        </p:nvSpPr>
        <p:spPr>
          <a:xfrm>
            <a:off x="671951" y="2548180"/>
            <a:ext cx="1114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echo 1 &gt; /proc/sys/net/ipv4/</a:t>
            </a:r>
            <a:r>
              <a:rPr lang="en-US" altLang="ko-KR" dirty="0" err="1"/>
              <a:t>ip_forward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/ipv4 </a:t>
            </a:r>
            <a:r>
              <a:rPr lang="ko-KR" altLang="en-US" dirty="0">
                <a:sym typeface="Wingdings" panose="05000000000000000000" pitchFamily="2" charset="2"/>
              </a:rPr>
              <a:t>폴더 안에</a:t>
            </a:r>
            <a:r>
              <a:rPr lang="en-US" altLang="ko-KR" dirty="0">
                <a:sym typeface="Wingdings" panose="05000000000000000000" pitchFamily="2" charset="2"/>
              </a:rPr>
              <a:t> 1</a:t>
            </a:r>
            <a:r>
              <a:rPr lang="ko-KR" altLang="en-US" dirty="0">
                <a:sym typeface="Wingdings" panose="05000000000000000000" pitchFamily="2" charset="2"/>
              </a:rPr>
              <a:t>이라는 메시지가 있는 </a:t>
            </a:r>
            <a:r>
              <a:rPr lang="en-US" altLang="ko-KR" dirty="0" err="1">
                <a:sym typeface="Wingdings" panose="05000000000000000000" pitchFamily="2" charset="2"/>
              </a:rPr>
              <a:t>ip_forward</a:t>
            </a:r>
            <a:r>
              <a:rPr lang="ko-KR" altLang="en-US" dirty="0">
                <a:sym typeface="Wingdings" panose="05000000000000000000" pitchFamily="2" charset="2"/>
              </a:rPr>
              <a:t>를 생성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아무 메시지 안 나오면 잘 된 것이다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4B0D8-BCC2-4506-90F4-A73C15159019}"/>
              </a:ext>
            </a:extLst>
          </p:cNvPr>
          <p:cNvSpPr txBox="1"/>
          <p:nvPr/>
        </p:nvSpPr>
        <p:spPr>
          <a:xfrm>
            <a:off x="671951" y="3194511"/>
            <a:ext cx="414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iptables</a:t>
            </a:r>
            <a:r>
              <a:rPr lang="ko-KR" altLang="en-US" dirty="0"/>
              <a:t> </a:t>
            </a:r>
            <a:r>
              <a:rPr lang="en-US" altLang="ko-KR" dirty="0"/>
              <a:t>--policy FORWARD DROP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7E3A3-EAD5-4CFA-BA58-1CF5EEDAFDA0}"/>
              </a:ext>
            </a:extLst>
          </p:cNvPr>
          <p:cNvSpPr txBox="1"/>
          <p:nvPr/>
        </p:nvSpPr>
        <p:spPr>
          <a:xfrm>
            <a:off x="671951" y="3563843"/>
            <a:ext cx="369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iptables</a:t>
            </a:r>
            <a:r>
              <a:rPr lang="ko-KR" altLang="en-US" dirty="0"/>
              <a:t> </a:t>
            </a:r>
            <a:r>
              <a:rPr lang="en-US" altLang="ko-KR" dirty="0"/>
              <a:t>--policy INPUT DROP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B5F69-4D80-4897-A86D-C97722BACA6C}"/>
              </a:ext>
            </a:extLst>
          </p:cNvPr>
          <p:cNvSpPr txBox="1"/>
          <p:nvPr/>
        </p:nvSpPr>
        <p:spPr>
          <a:xfrm>
            <a:off x="671951" y="3933175"/>
            <a:ext cx="392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iptables</a:t>
            </a:r>
            <a:r>
              <a:rPr lang="ko-KR" altLang="en-US" dirty="0"/>
              <a:t> </a:t>
            </a:r>
            <a:r>
              <a:rPr lang="en-US" altLang="ko-KR" dirty="0"/>
              <a:t>--policy OUTPUT DROP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FC9A6-67A4-4EF7-AC39-8BE5AAE972F1}"/>
              </a:ext>
            </a:extLst>
          </p:cNvPr>
          <p:cNvSpPr txBox="1"/>
          <p:nvPr/>
        </p:nvSpPr>
        <p:spPr>
          <a:xfrm>
            <a:off x="263012" y="4302507"/>
            <a:ext cx="11787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iptables</a:t>
            </a:r>
            <a:r>
              <a:rPr lang="ko-KR" altLang="en-US" dirty="0"/>
              <a:t> </a:t>
            </a:r>
            <a:r>
              <a:rPr lang="en-US" altLang="ko-KR" dirty="0"/>
              <a:t>--append INPUT --in-interface ens34 --source 10.1.1.0/24 --match state --state NEW,ESTABLISHED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--jump ACCEPT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0F032-EE29-4A23-B3D1-5F41AE15AEEE}"/>
              </a:ext>
            </a:extLst>
          </p:cNvPr>
          <p:cNvSpPr txBox="1"/>
          <p:nvPr/>
        </p:nvSpPr>
        <p:spPr>
          <a:xfrm>
            <a:off x="450352" y="4948838"/>
            <a:ext cx="11291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20. iptables</a:t>
            </a:r>
            <a:r>
              <a:rPr lang="ko-KR" altLang="en-US" sz="1600" dirty="0"/>
              <a:t> </a:t>
            </a:r>
            <a:r>
              <a:rPr lang="en-US" altLang="ko-KR" sz="1600" dirty="0"/>
              <a:t>--append OUTPUT --out-interface ens34 --destination 10.1.1.0/24 --match state --state NEW,ESTABLISHED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--jump ACCEPT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9E255-9806-450F-A8F3-5377289C909C}"/>
              </a:ext>
            </a:extLst>
          </p:cNvPr>
          <p:cNvSpPr txBox="1"/>
          <p:nvPr/>
        </p:nvSpPr>
        <p:spPr>
          <a:xfrm>
            <a:off x="1436102" y="5533613"/>
            <a:ext cx="9319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21. iptables</a:t>
            </a:r>
            <a:r>
              <a:rPr lang="ko-KR" altLang="en-US" sz="1600" dirty="0"/>
              <a:t> </a:t>
            </a:r>
            <a:r>
              <a:rPr lang="en-US" altLang="ko-KR" sz="1600" dirty="0"/>
              <a:t>--append FORWARD --in-interface ens34 --source 10.1.1.0/24 --destination 0.0.0.0/0 </a:t>
            </a:r>
          </a:p>
          <a:p>
            <a:r>
              <a:rPr lang="en-US" altLang="ko-KR" sz="1600" dirty="0"/>
              <a:t>--match state --state NEW,ESTABLISHED </a:t>
            </a:r>
            <a:r>
              <a:rPr lang="en-US" altLang="ko-KR" sz="1600" dirty="0">
                <a:sym typeface="Wingdings" panose="05000000000000000000" pitchFamily="2" charset="2"/>
              </a:rPr>
              <a:t>--jump ACCEPT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0D19A-E7C2-45D9-B3FA-ED6DBAB9BD93}"/>
              </a:ext>
            </a:extLst>
          </p:cNvPr>
          <p:cNvSpPr txBox="1"/>
          <p:nvPr/>
        </p:nvSpPr>
        <p:spPr>
          <a:xfrm>
            <a:off x="1436102" y="6118388"/>
            <a:ext cx="887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22. iptables</a:t>
            </a:r>
            <a:r>
              <a:rPr lang="ko-KR" altLang="en-US" sz="1600" dirty="0"/>
              <a:t> </a:t>
            </a:r>
            <a:r>
              <a:rPr lang="en-US" altLang="ko-KR" sz="1600" dirty="0"/>
              <a:t>--append FORWARD --in-interface ens32 --destination 10.1.1.0/24 --match state</a:t>
            </a:r>
          </a:p>
          <a:p>
            <a:r>
              <a:rPr lang="en-US" altLang="ko-KR" sz="1600" dirty="0"/>
              <a:t> --state NEW,ESTABLISHED </a:t>
            </a:r>
            <a:r>
              <a:rPr lang="en-US" altLang="ko-KR" sz="1600" dirty="0">
                <a:sym typeface="Wingdings" panose="05000000000000000000" pitchFamily="2" charset="2"/>
              </a:rPr>
              <a:t>--jump ACCEPT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1B2E3B-AC9F-4521-9392-6EF19729C590}"/>
              </a:ext>
            </a:extLst>
          </p:cNvPr>
          <p:cNvSpPr/>
          <p:nvPr/>
        </p:nvSpPr>
        <p:spPr>
          <a:xfrm>
            <a:off x="263012" y="4302507"/>
            <a:ext cx="11787073" cy="2400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DB9C1-A058-4DC8-BE4D-2C7F804BD7F0}"/>
              </a:ext>
            </a:extLst>
          </p:cNvPr>
          <p:cNvSpPr txBox="1"/>
          <p:nvPr/>
        </p:nvSpPr>
        <p:spPr>
          <a:xfrm>
            <a:off x="10860336" y="393317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정책 설정</a:t>
            </a:r>
          </a:p>
        </p:txBody>
      </p:sp>
    </p:spTree>
    <p:extLst>
      <p:ext uri="{BB962C8B-B14F-4D97-AF65-F5344CB8AC3E}">
        <p14:creationId xmlns:p14="http://schemas.microsoft.com/office/powerpoint/2010/main" val="9971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9C8F-130B-4B91-BCD8-0DED0B5CF99D}"/>
              </a:ext>
            </a:extLst>
          </p:cNvPr>
          <p:cNvSpPr txBox="1"/>
          <p:nvPr/>
        </p:nvSpPr>
        <p:spPr>
          <a:xfrm>
            <a:off x="671951" y="1690688"/>
            <a:ext cx="1012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23. iptables</a:t>
            </a:r>
            <a:r>
              <a:rPr lang="ko-KR" altLang="en-US" dirty="0"/>
              <a:t> </a:t>
            </a:r>
            <a:r>
              <a:rPr lang="en-US" altLang="ko-KR" dirty="0"/>
              <a:t>--table</a:t>
            </a:r>
            <a:r>
              <a:rPr lang="ko-KR" altLang="en-US" dirty="0"/>
              <a:t> </a:t>
            </a:r>
            <a:r>
              <a:rPr lang="en-US" altLang="ko-KR" dirty="0" err="1"/>
              <a:t>nat</a:t>
            </a:r>
            <a:r>
              <a:rPr lang="en-US" altLang="ko-KR" dirty="0"/>
              <a:t> --append POSTROUTING --out-interface ens32 --jump MASQUERADE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64D78-077D-4760-B597-208E9E3CC469}"/>
              </a:ext>
            </a:extLst>
          </p:cNvPr>
          <p:cNvSpPr txBox="1"/>
          <p:nvPr/>
        </p:nvSpPr>
        <p:spPr>
          <a:xfrm>
            <a:off x="671951" y="2060020"/>
            <a:ext cx="271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24. service iptables save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D0B8F-C1BE-44FD-9F56-0D2F253C7E84}"/>
              </a:ext>
            </a:extLst>
          </p:cNvPr>
          <p:cNvSpPr txBox="1"/>
          <p:nvPr/>
        </p:nvSpPr>
        <p:spPr>
          <a:xfrm>
            <a:off x="671951" y="2429352"/>
            <a:ext cx="1039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25. firewall-config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영구적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마스커레이딩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마스커레이딩</a:t>
            </a:r>
            <a:r>
              <a:rPr lang="ko-KR" altLang="en-US" dirty="0">
                <a:sym typeface="Wingdings" panose="05000000000000000000" pitchFamily="2" charset="2"/>
              </a:rPr>
              <a:t> 영역 체크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다시불러오기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4B42C-ED06-4A73-83FC-3FAF2B7734E1}"/>
              </a:ext>
            </a:extLst>
          </p:cNvPr>
          <p:cNvSpPr txBox="1"/>
          <p:nvPr/>
        </p:nvSpPr>
        <p:spPr>
          <a:xfrm>
            <a:off x="671951" y="2798684"/>
            <a:ext cx="1119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26. iptables --table </a:t>
            </a:r>
            <a:r>
              <a:rPr lang="en-US" altLang="ko-KR" dirty="0" err="1"/>
              <a:t>nat</a:t>
            </a:r>
            <a:r>
              <a:rPr lang="en-US" altLang="ko-KR" dirty="0"/>
              <a:t> --append PREROUTING --proto </a:t>
            </a:r>
            <a:r>
              <a:rPr lang="en-US" altLang="ko-KR" dirty="0" err="1"/>
              <a:t>tcp</a:t>
            </a:r>
            <a:r>
              <a:rPr lang="en-US" altLang="ko-KR" dirty="0"/>
              <a:t> --in-interface ens32 --</a:t>
            </a:r>
            <a:r>
              <a:rPr lang="en-US" altLang="ko-KR" dirty="0" err="1"/>
              <a:t>dport</a:t>
            </a:r>
            <a:r>
              <a:rPr lang="en-US" altLang="ko-KR" dirty="0"/>
              <a:t> 80 --jump DNAT</a:t>
            </a:r>
          </a:p>
          <a:p>
            <a:r>
              <a:rPr lang="en-US" altLang="ko-KR" dirty="0"/>
              <a:t>--to-destination 10.1.1.20 </a:t>
            </a:r>
            <a:r>
              <a:rPr lang="en-US" altLang="ko-KR" dirty="0">
                <a:sym typeface="Wingdings" panose="05000000000000000000" pitchFamily="2" charset="2"/>
              </a:rPr>
              <a:t> 80</a:t>
            </a:r>
            <a:r>
              <a:rPr lang="ko-KR" altLang="en-US" dirty="0">
                <a:sym typeface="Wingdings" panose="05000000000000000000" pitchFamily="2" charset="2"/>
              </a:rPr>
              <a:t>포트로 외부에서 들어오면 </a:t>
            </a:r>
            <a:r>
              <a:rPr lang="en-US" altLang="ko-KR" dirty="0">
                <a:sym typeface="Wingdings" panose="05000000000000000000" pitchFamily="2" charset="2"/>
              </a:rPr>
              <a:t>10.1.1.20</a:t>
            </a:r>
            <a:r>
              <a:rPr lang="ko-KR" altLang="en-US" dirty="0">
                <a:sym typeface="Wingdings" panose="05000000000000000000" pitchFamily="2" charset="2"/>
              </a:rPr>
              <a:t>으로 들어가게 만들어라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4EA5A-6B39-4B1A-B610-799AE746BDB7}"/>
              </a:ext>
            </a:extLst>
          </p:cNvPr>
          <p:cNvSpPr txBox="1"/>
          <p:nvPr/>
        </p:nvSpPr>
        <p:spPr>
          <a:xfrm>
            <a:off x="671951" y="3445015"/>
            <a:ext cx="271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27. service iptables save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69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09DE1-C29D-42DD-A662-59F7FB69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66" y="1388533"/>
            <a:ext cx="7806868" cy="51403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6200F7-E754-4B68-8A24-2702CB1E2344}"/>
              </a:ext>
            </a:extLst>
          </p:cNvPr>
          <p:cNvSpPr/>
          <p:nvPr/>
        </p:nvSpPr>
        <p:spPr>
          <a:xfrm>
            <a:off x="3996267" y="4346767"/>
            <a:ext cx="880533" cy="19355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890F6-898D-4866-BCC8-D7B02CC90CA8}"/>
              </a:ext>
            </a:extLst>
          </p:cNvPr>
          <p:cNvSpPr txBox="1"/>
          <p:nvPr/>
        </p:nvSpPr>
        <p:spPr>
          <a:xfrm>
            <a:off x="3696588" y="6220897"/>
            <a:ext cx="14798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설정 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FB9EE3-5FC6-4FAF-95BE-A648EE17D7D4}"/>
              </a:ext>
            </a:extLst>
          </p:cNvPr>
          <p:cNvSpPr/>
          <p:nvPr/>
        </p:nvSpPr>
        <p:spPr>
          <a:xfrm>
            <a:off x="2676978" y="4346767"/>
            <a:ext cx="880533" cy="1935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DF1D5-3BE6-4547-BB94-D71AB4463FA1}"/>
              </a:ext>
            </a:extLst>
          </p:cNvPr>
          <p:cNvSpPr txBox="1"/>
          <p:nvPr/>
        </p:nvSpPr>
        <p:spPr>
          <a:xfrm>
            <a:off x="2794077" y="6220897"/>
            <a:ext cx="646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2F80A-6E55-4ED9-A9B0-F306C2CA6435}"/>
              </a:ext>
            </a:extLst>
          </p:cNvPr>
          <p:cNvSpPr/>
          <p:nvPr/>
        </p:nvSpPr>
        <p:spPr>
          <a:xfrm>
            <a:off x="5708045" y="4329833"/>
            <a:ext cx="2301422" cy="2003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AE00B-2C7A-451F-9502-EEE6C0A75EEA}"/>
              </a:ext>
            </a:extLst>
          </p:cNvPr>
          <p:cNvSpPr txBox="1"/>
          <p:nvPr/>
        </p:nvSpPr>
        <p:spPr>
          <a:xfrm>
            <a:off x="6005000" y="6220897"/>
            <a:ext cx="17075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, </a:t>
            </a:r>
            <a:r>
              <a:rPr lang="ko-KR" altLang="en-US" b="1" dirty="0"/>
              <a:t>정책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2847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E510C-CA1A-43A9-BE26-B28CC11DBF5C}"/>
              </a:ext>
            </a:extLst>
          </p:cNvPr>
          <p:cNvSpPr txBox="1"/>
          <p:nvPr/>
        </p:nvSpPr>
        <p:spPr>
          <a:xfrm>
            <a:off x="671951" y="1506022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ServerB</a:t>
            </a:r>
            <a:r>
              <a:rPr lang="en-US" altLang="ko-KR" b="1" dirty="0"/>
              <a:t> </a:t>
            </a:r>
            <a:r>
              <a:rPr lang="ko-KR" altLang="en-US" b="1" dirty="0"/>
              <a:t>컴퓨터에서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237FD-B2A0-49DA-A1F0-7025EF3ABF5C}"/>
              </a:ext>
            </a:extLst>
          </p:cNvPr>
          <p:cNvSpPr txBox="1"/>
          <p:nvPr/>
        </p:nvSpPr>
        <p:spPr>
          <a:xfrm>
            <a:off x="671951" y="1875354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인터넷이 되는지 확인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5C468-EA8F-47A3-89BB-8EB197C66453}"/>
              </a:ext>
            </a:extLst>
          </p:cNvPr>
          <p:cNvSpPr txBox="1"/>
          <p:nvPr/>
        </p:nvSpPr>
        <p:spPr>
          <a:xfrm>
            <a:off x="671951" y="2244686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yum install httpd</a:t>
            </a:r>
            <a:r>
              <a:rPr lang="ko-KR" altLang="en-US" dirty="0"/>
              <a:t>로 아파치 설치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028E2-2A0A-4D5C-83D5-B699E5EAFB86}"/>
              </a:ext>
            </a:extLst>
          </p:cNvPr>
          <p:cNvSpPr txBox="1"/>
          <p:nvPr/>
        </p:nvSpPr>
        <p:spPr>
          <a:xfrm>
            <a:off x="671951" y="2976946"/>
            <a:ext cx="598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firewall-</a:t>
            </a:r>
            <a:r>
              <a:rPr lang="en-US" altLang="ko-KR" dirty="0" err="1"/>
              <a:t>cmd</a:t>
            </a:r>
            <a:r>
              <a:rPr lang="en-US" altLang="ko-KR" dirty="0"/>
              <a:t> --add-service=http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방화벽 포트 열기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C45B85-78C5-4F12-AB58-73D4A999B305}"/>
              </a:ext>
            </a:extLst>
          </p:cNvPr>
          <p:cNvSpPr txBox="1"/>
          <p:nvPr/>
        </p:nvSpPr>
        <p:spPr>
          <a:xfrm>
            <a:off x="671951" y="2610816"/>
            <a:ext cx="286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systemctl</a:t>
            </a:r>
            <a:r>
              <a:rPr lang="en-US" altLang="ko-KR" dirty="0"/>
              <a:t> </a:t>
            </a:r>
            <a:r>
              <a:rPr lang="en-US" altLang="ko-KR" dirty="0" err="1"/>
              <a:t>restard</a:t>
            </a:r>
            <a:r>
              <a:rPr lang="en-US" altLang="ko-KR" dirty="0"/>
              <a:t> httpd</a:t>
            </a:r>
          </a:p>
        </p:txBody>
      </p:sp>
    </p:spTree>
    <p:extLst>
      <p:ext uri="{BB962C8B-B14F-4D97-AF65-F5344CB8AC3E}">
        <p14:creationId xmlns:p14="http://schemas.microsoft.com/office/powerpoint/2010/main" val="418845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09DE1-C29D-42DD-A662-59F7FB69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66" y="1388533"/>
            <a:ext cx="7806868" cy="51403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6200F7-E754-4B68-8A24-2702CB1E2344}"/>
              </a:ext>
            </a:extLst>
          </p:cNvPr>
          <p:cNvSpPr/>
          <p:nvPr/>
        </p:nvSpPr>
        <p:spPr>
          <a:xfrm>
            <a:off x="3996267" y="4346767"/>
            <a:ext cx="880533" cy="1935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890F6-898D-4866-BCC8-D7B02CC90CA8}"/>
              </a:ext>
            </a:extLst>
          </p:cNvPr>
          <p:cNvSpPr txBox="1"/>
          <p:nvPr/>
        </p:nvSpPr>
        <p:spPr>
          <a:xfrm>
            <a:off x="4113368" y="6220897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FB9EE3-5FC6-4FAF-95BE-A648EE17D7D4}"/>
              </a:ext>
            </a:extLst>
          </p:cNvPr>
          <p:cNvSpPr/>
          <p:nvPr/>
        </p:nvSpPr>
        <p:spPr>
          <a:xfrm>
            <a:off x="2676978" y="4346767"/>
            <a:ext cx="880533" cy="1935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DF1D5-3BE6-4547-BB94-D71AB4463FA1}"/>
              </a:ext>
            </a:extLst>
          </p:cNvPr>
          <p:cNvSpPr txBox="1"/>
          <p:nvPr/>
        </p:nvSpPr>
        <p:spPr>
          <a:xfrm>
            <a:off x="2794077" y="6220897"/>
            <a:ext cx="646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2F80A-6E55-4ED9-A9B0-F306C2CA6435}"/>
              </a:ext>
            </a:extLst>
          </p:cNvPr>
          <p:cNvSpPr/>
          <p:nvPr/>
        </p:nvSpPr>
        <p:spPr>
          <a:xfrm>
            <a:off x="5708045" y="4329833"/>
            <a:ext cx="2301422" cy="200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AE00B-2C7A-451F-9502-EEE6C0A75EEA}"/>
              </a:ext>
            </a:extLst>
          </p:cNvPr>
          <p:cNvSpPr txBox="1"/>
          <p:nvPr/>
        </p:nvSpPr>
        <p:spPr>
          <a:xfrm>
            <a:off x="6005000" y="6220897"/>
            <a:ext cx="17075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, </a:t>
            </a:r>
            <a:r>
              <a:rPr lang="ko-KR" altLang="en-US" b="1" dirty="0"/>
              <a:t>정책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429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9D307-3424-41B0-9B3B-09A5962D6EF2}"/>
              </a:ext>
            </a:extLst>
          </p:cNvPr>
          <p:cNvSpPr txBox="1"/>
          <p:nvPr/>
        </p:nvSpPr>
        <p:spPr>
          <a:xfrm>
            <a:off x="838200" y="15060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방화벽이란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43351-5003-4565-B0D8-049022BC6A36}"/>
              </a:ext>
            </a:extLst>
          </p:cNvPr>
          <p:cNvSpPr txBox="1"/>
          <p:nvPr/>
        </p:nvSpPr>
        <p:spPr>
          <a:xfrm>
            <a:off x="838200" y="1875354"/>
            <a:ext cx="1059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외부의 공개된 네트워크와 내부의 사설 네트워크 사이에 자리잡고</a:t>
            </a:r>
            <a:r>
              <a:rPr lang="en-US" altLang="ko-KR" dirty="0"/>
              <a:t>, </a:t>
            </a:r>
            <a:r>
              <a:rPr lang="ko-KR" altLang="en-US" b="1" dirty="0"/>
              <a:t>외부와 내부에 전달되는 트래픽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b="1" dirty="0"/>
              <a:t>정책</a:t>
            </a:r>
            <a:r>
              <a:rPr lang="en-US" altLang="ko-KR" dirty="0"/>
              <a:t>’</a:t>
            </a:r>
            <a:r>
              <a:rPr lang="ko-KR" altLang="en-US" dirty="0"/>
              <a:t>에 의해서 </a:t>
            </a:r>
            <a:r>
              <a:rPr lang="ko-KR" altLang="en-US" b="1" dirty="0"/>
              <a:t>허용</a:t>
            </a:r>
            <a:r>
              <a:rPr lang="en-US" altLang="ko-KR" b="1" dirty="0"/>
              <a:t>/</a:t>
            </a:r>
            <a:r>
              <a:rPr lang="ko-KR" altLang="en-US" b="1" dirty="0"/>
              <a:t>거부 하는 역할을 하는 컴퓨터나 장치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F45D31-5382-445A-999A-1DBE2B32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2521685"/>
            <a:ext cx="8060266" cy="40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1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09DE1-C29D-42DD-A662-59F7FB69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66" y="1388533"/>
            <a:ext cx="7806868" cy="51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9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084D2-1981-4020-9284-E08F960E843C}"/>
              </a:ext>
            </a:extLst>
          </p:cNvPr>
          <p:cNvSpPr txBox="1"/>
          <p:nvPr/>
        </p:nvSpPr>
        <p:spPr>
          <a:xfrm>
            <a:off x="671951" y="1540933"/>
            <a:ext cx="1084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실습을 진행하기 위해서 </a:t>
            </a:r>
            <a:r>
              <a:rPr lang="en-US" altLang="ko-KR" dirty="0"/>
              <a:t>WorkStation</a:t>
            </a:r>
            <a:r>
              <a:rPr lang="ko-KR" altLang="en-US" dirty="0"/>
              <a:t>에서 </a:t>
            </a:r>
            <a:r>
              <a:rPr lang="en-US" altLang="ko-KR" dirty="0"/>
              <a:t>Edit </a:t>
            </a:r>
            <a:r>
              <a:rPr lang="en-US" altLang="ko-KR" dirty="0">
                <a:sym typeface="Wingdings" panose="05000000000000000000" pitchFamily="2" charset="2"/>
              </a:rPr>
              <a:t> Virtual Network Editor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Bridged</a:t>
            </a:r>
            <a:r>
              <a:rPr lang="ko-KR" altLang="en-US" dirty="0">
                <a:sym typeface="Wingdings" panose="05000000000000000000" pitchFamily="2" charset="2"/>
              </a:rPr>
              <a:t>가 있어야 한다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처음에 안보일 텐데</a:t>
            </a:r>
            <a:r>
              <a:rPr lang="en-US" altLang="ko-KR" dirty="0">
                <a:sym typeface="Wingdings" panose="05000000000000000000" pitchFamily="2" charset="2"/>
              </a:rPr>
              <a:t>, Change Settings </a:t>
            </a:r>
            <a:r>
              <a:rPr lang="ko-KR" altLang="en-US" dirty="0">
                <a:sym typeface="Wingdings" panose="05000000000000000000" pitchFamily="2" charset="2"/>
              </a:rPr>
              <a:t>누르면 생긴다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9427A4-C3CD-421A-BA7A-6B80A4EA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99" y="2743200"/>
            <a:ext cx="3454402" cy="30699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9329901-4448-48AF-AF1E-651BF89BCCA9}"/>
              </a:ext>
            </a:extLst>
          </p:cNvPr>
          <p:cNvSpPr/>
          <p:nvPr/>
        </p:nvSpPr>
        <p:spPr>
          <a:xfrm>
            <a:off x="4419600" y="3037978"/>
            <a:ext cx="3335867" cy="186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0E726-4523-4D8B-931B-6A9F9B77DCD0}"/>
              </a:ext>
            </a:extLst>
          </p:cNvPr>
          <p:cNvSpPr txBox="1"/>
          <p:nvPr/>
        </p:nvSpPr>
        <p:spPr>
          <a:xfrm>
            <a:off x="671951" y="154093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가상머신 전부 </a:t>
            </a:r>
            <a:r>
              <a:rPr lang="en-US" altLang="ko-KR" dirty="0"/>
              <a:t>Snapshot</a:t>
            </a:r>
            <a:r>
              <a:rPr lang="ko-KR" altLang="en-US" dirty="0"/>
              <a:t>으로 초기화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94CC6-80E0-4EB2-B6CF-AC93E6050123}"/>
              </a:ext>
            </a:extLst>
          </p:cNvPr>
          <p:cNvSpPr txBox="1"/>
          <p:nvPr/>
        </p:nvSpPr>
        <p:spPr>
          <a:xfrm>
            <a:off x="671951" y="2490921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네트워크를 </a:t>
            </a:r>
            <a:r>
              <a:rPr lang="en-US" altLang="ko-KR" dirty="0"/>
              <a:t>Bridged</a:t>
            </a:r>
            <a:r>
              <a:rPr lang="ko-KR" altLang="en-US" dirty="0"/>
              <a:t>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86774-4B03-4FA5-8E8A-68EA0721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7111"/>
            <a:ext cx="2200582" cy="7049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A2AE9D-EF98-45AA-9B8D-C7A67DF49C49}"/>
              </a:ext>
            </a:extLst>
          </p:cNvPr>
          <p:cNvSpPr/>
          <p:nvPr/>
        </p:nvSpPr>
        <p:spPr>
          <a:xfrm>
            <a:off x="1659466" y="3364634"/>
            <a:ext cx="1337733" cy="179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EB716-E149-480D-9EBF-83003DEC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75" y="2866496"/>
            <a:ext cx="2534925" cy="18662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F92F44-77B7-46A8-A820-E25DCB50F04F}"/>
              </a:ext>
            </a:extLst>
          </p:cNvPr>
          <p:cNvSpPr/>
          <p:nvPr/>
        </p:nvSpPr>
        <p:spPr>
          <a:xfrm>
            <a:off x="4402667" y="3042901"/>
            <a:ext cx="2183844" cy="10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CF26262-ECF0-42D9-BB11-79F16DB8D1B3}"/>
              </a:ext>
            </a:extLst>
          </p:cNvPr>
          <p:cNvSpPr/>
          <p:nvPr/>
        </p:nvSpPr>
        <p:spPr>
          <a:xfrm>
            <a:off x="3191724" y="296252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65293-4EA4-4D7C-8B86-D4CC8E6DA9A0}"/>
              </a:ext>
            </a:extLst>
          </p:cNvPr>
          <p:cNvSpPr txBox="1"/>
          <p:nvPr/>
        </p:nvSpPr>
        <p:spPr>
          <a:xfrm>
            <a:off x="671951" y="4763070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nmtui</a:t>
            </a:r>
            <a:r>
              <a:rPr lang="en-US" altLang="ko-KR" dirty="0"/>
              <a:t> edit ens32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아이피 변경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C5145-009D-4F73-BC7E-B39BC5AF7A87}"/>
              </a:ext>
            </a:extLst>
          </p:cNvPr>
          <p:cNvSpPr txBox="1"/>
          <p:nvPr/>
        </p:nvSpPr>
        <p:spPr>
          <a:xfrm>
            <a:off x="671951" y="5138646"/>
            <a:ext cx="534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Address</a:t>
            </a:r>
            <a:r>
              <a:rPr lang="ko-KR" altLang="en-US" dirty="0"/>
              <a:t> </a:t>
            </a:r>
            <a:r>
              <a:rPr lang="en-US" altLang="ko-KR" dirty="0"/>
              <a:t>192.168.111.200 </a:t>
            </a:r>
            <a:r>
              <a:rPr lang="ko-KR" altLang="en-US" dirty="0"/>
              <a:t>을 </a:t>
            </a:r>
            <a:r>
              <a:rPr lang="en-US" altLang="ko-KR" dirty="0"/>
              <a:t>10.1.1.20</a:t>
            </a:r>
            <a:r>
              <a:rPr lang="ko-KR" altLang="en-US" dirty="0"/>
              <a:t>으로 변경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E3F51-881A-4BDF-8B86-C267C19D0B9A}"/>
              </a:ext>
            </a:extLst>
          </p:cNvPr>
          <p:cNvSpPr txBox="1"/>
          <p:nvPr/>
        </p:nvSpPr>
        <p:spPr>
          <a:xfrm>
            <a:off x="671951" y="2118467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 B </a:t>
            </a:r>
            <a:r>
              <a:rPr lang="ko-KR" altLang="en-US" b="1" dirty="0"/>
              <a:t>컴퓨터에서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0AABD-E5D9-4E43-B570-F0964D481E54}"/>
              </a:ext>
            </a:extLst>
          </p:cNvPr>
          <p:cNvSpPr txBox="1"/>
          <p:nvPr/>
        </p:nvSpPr>
        <p:spPr>
          <a:xfrm>
            <a:off x="671951" y="5506273"/>
            <a:ext cx="478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Gateway</a:t>
            </a:r>
            <a:r>
              <a:rPr lang="ko-KR" altLang="en-US" dirty="0"/>
              <a:t> </a:t>
            </a:r>
            <a:r>
              <a:rPr lang="en-US" altLang="ko-KR" dirty="0"/>
              <a:t>192.168.111.2 </a:t>
            </a:r>
            <a:r>
              <a:rPr lang="ko-KR" altLang="en-US" dirty="0"/>
              <a:t>을 </a:t>
            </a:r>
            <a:r>
              <a:rPr lang="en-US" altLang="ko-KR" dirty="0"/>
              <a:t>10.1.1.1</a:t>
            </a:r>
            <a:r>
              <a:rPr lang="ko-KR" altLang="en-US" dirty="0"/>
              <a:t>로 변경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7E805-1821-4AA0-AFD1-3F4D8BDFBD6E}"/>
              </a:ext>
            </a:extLst>
          </p:cNvPr>
          <p:cNvSpPr txBox="1"/>
          <p:nvPr/>
        </p:nvSpPr>
        <p:spPr>
          <a:xfrm>
            <a:off x="671951" y="5873462"/>
            <a:ext cx="775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DNS servers</a:t>
            </a:r>
            <a:r>
              <a:rPr lang="ko-KR" altLang="en-US" dirty="0"/>
              <a:t>는 </a:t>
            </a:r>
            <a:r>
              <a:rPr lang="en-US" altLang="ko-KR" dirty="0"/>
              <a:t>KT</a:t>
            </a:r>
            <a:r>
              <a:rPr lang="ko-KR" altLang="en-US" dirty="0"/>
              <a:t>가 운영하는 </a:t>
            </a:r>
            <a:r>
              <a:rPr lang="en-US" altLang="ko-KR" dirty="0"/>
              <a:t>168.126.63.1 </a:t>
            </a:r>
            <a:r>
              <a:rPr lang="ko-KR" altLang="en-US" dirty="0"/>
              <a:t>로 변경 후</a:t>
            </a:r>
            <a:r>
              <a:rPr lang="en-US" altLang="ko-KR" dirty="0"/>
              <a:t>, </a:t>
            </a:r>
            <a:r>
              <a:rPr lang="ko-KR" altLang="en-US" dirty="0"/>
              <a:t>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재부팅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4D020-1C36-4649-8BD1-81F7DFB50794}"/>
              </a:ext>
            </a:extLst>
          </p:cNvPr>
          <p:cNvSpPr txBox="1"/>
          <p:nvPr/>
        </p:nvSpPr>
        <p:spPr>
          <a:xfrm>
            <a:off x="671951" y="6250198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 변경되었는지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73632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09DE1-C29D-42DD-A662-59F7FB69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66" y="1388533"/>
            <a:ext cx="7806868" cy="51403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6200F7-E754-4B68-8A24-2702CB1E2344}"/>
              </a:ext>
            </a:extLst>
          </p:cNvPr>
          <p:cNvSpPr/>
          <p:nvPr/>
        </p:nvSpPr>
        <p:spPr>
          <a:xfrm>
            <a:off x="3996267" y="4346767"/>
            <a:ext cx="880533" cy="19355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890F6-898D-4866-BCC8-D7B02CC90CA8}"/>
              </a:ext>
            </a:extLst>
          </p:cNvPr>
          <p:cNvSpPr txBox="1"/>
          <p:nvPr/>
        </p:nvSpPr>
        <p:spPr>
          <a:xfrm>
            <a:off x="3968295" y="6220897"/>
            <a:ext cx="9364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0373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4FADC-61DE-4FFA-BADB-6959F225FCA6}"/>
              </a:ext>
            </a:extLst>
          </p:cNvPr>
          <p:cNvSpPr txBox="1"/>
          <p:nvPr/>
        </p:nvSpPr>
        <p:spPr>
          <a:xfrm>
            <a:off x="671951" y="150602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 </a:t>
            </a:r>
            <a:r>
              <a:rPr lang="ko-KR" altLang="en-US" b="1" dirty="0"/>
              <a:t>컴퓨터에서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C9989-F04B-4473-B4FF-B83E7A17B74C}"/>
              </a:ext>
            </a:extLst>
          </p:cNvPr>
          <p:cNvSpPr txBox="1"/>
          <p:nvPr/>
        </p:nvSpPr>
        <p:spPr>
          <a:xfrm>
            <a:off x="671951" y="187535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네트워크를 </a:t>
            </a:r>
            <a:r>
              <a:rPr lang="en-US" altLang="ko-KR" dirty="0"/>
              <a:t>Bridged</a:t>
            </a:r>
            <a:r>
              <a:rPr lang="ko-KR" altLang="en-US" dirty="0"/>
              <a:t>로 변경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8A665A-765E-4B2F-A0D2-5106A9A1A370}"/>
              </a:ext>
            </a:extLst>
          </p:cNvPr>
          <p:cNvGrpSpPr/>
          <p:nvPr/>
        </p:nvGrpSpPr>
        <p:grpSpPr>
          <a:xfrm>
            <a:off x="838200" y="2244686"/>
            <a:ext cx="6019800" cy="1866203"/>
            <a:chOff x="838200" y="2244686"/>
            <a:chExt cx="6019800" cy="186620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89D85D-93D6-4C2A-B3BF-FDD8313C1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55301"/>
              <a:ext cx="2200582" cy="70494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C38A1A-94D2-46C2-8385-B95914281A5F}"/>
                </a:ext>
              </a:extLst>
            </p:cNvPr>
            <p:cNvSpPr/>
            <p:nvPr/>
          </p:nvSpPr>
          <p:spPr>
            <a:xfrm>
              <a:off x="1659466" y="2742824"/>
              <a:ext cx="1337733" cy="1793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088AF9-133F-4B7A-B56F-DDDF3538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3075" y="2244686"/>
              <a:ext cx="2534925" cy="186620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8F5EDC-6CC6-4117-9382-C41CDCEE9224}"/>
                </a:ext>
              </a:extLst>
            </p:cNvPr>
            <p:cNvSpPr/>
            <p:nvPr/>
          </p:nvSpPr>
          <p:spPr>
            <a:xfrm>
              <a:off x="4402667" y="2421091"/>
              <a:ext cx="2183844" cy="1063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E2F255A1-9487-4EB5-A413-B64E8D111BD8}"/>
                </a:ext>
              </a:extLst>
            </p:cNvPr>
            <p:cNvSpPr/>
            <p:nvPr/>
          </p:nvSpPr>
          <p:spPr>
            <a:xfrm>
              <a:off x="3191724" y="2340710"/>
              <a:ext cx="978408" cy="4846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B91B38-738E-4FF4-ABD8-8C9D8CB9B2BB}"/>
              </a:ext>
            </a:extLst>
          </p:cNvPr>
          <p:cNvSpPr txBox="1"/>
          <p:nvPr/>
        </p:nvSpPr>
        <p:spPr>
          <a:xfrm>
            <a:off x="671951" y="389775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nmtui</a:t>
            </a:r>
            <a:r>
              <a:rPr lang="en-US" altLang="ko-KR" dirty="0"/>
              <a:t> edit ens33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AE3C60-4838-46E9-B15E-A4C60ED32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1" y="4636801"/>
            <a:ext cx="914098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80A520-9BFA-44FC-BFC9-8D4009001C6F}"/>
              </a:ext>
            </a:extLst>
          </p:cNvPr>
          <p:cNvSpPr txBox="1"/>
          <p:nvPr/>
        </p:nvSpPr>
        <p:spPr>
          <a:xfrm>
            <a:off x="671951" y="4267469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Manual(</a:t>
            </a:r>
            <a:r>
              <a:rPr lang="ko-KR" altLang="en-US" dirty="0"/>
              <a:t>수동</a:t>
            </a:r>
            <a:r>
              <a:rPr lang="en-US" altLang="ko-KR" dirty="0"/>
              <a:t>)</a:t>
            </a:r>
            <a:r>
              <a:rPr lang="ko-KR" altLang="en-US" dirty="0"/>
              <a:t>로 수정 후</a:t>
            </a:r>
            <a:r>
              <a:rPr lang="en-US" altLang="ko-KR" dirty="0"/>
              <a:t>, Show </a:t>
            </a:r>
            <a:r>
              <a:rPr lang="ko-KR" altLang="en-US" dirty="0"/>
              <a:t>로 </a:t>
            </a:r>
            <a:r>
              <a:rPr lang="en-US" altLang="ko-KR" dirty="0"/>
              <a:t>IP </a:t>
            </a:r>
            <a:r>
              <a:rPr lang="ko-KR" altLang="en-US" dirty="0"/>
              <a:t>설정을 한다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71DF9-FBC5-4E85-8E5E-EBE91F9C59C1}"/>
              </a:ext>
            </a:extLst>
          </p:cNvPr>
          <p:cNvSpPr txBox="1"/>
          <p:nvPr/>
        </p:nvSpPr>
        <p:spPr>
          <a:xfrm>
            <a:off x="663039" y="5129629"/>
            <a:ext cx="43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Add</a:t>
            </a:r>
            <a:r>
              <a:rPr lang="ko-KR" altLang="en-US" dirty="0"/>
              <a:t>를 해서 </a:t>
            </a:r>
            <a:r>
              <a:rPr lang="en-US" altLang="ko-KR" dirty="0"/>
              <a:t>Addresses</a:t>
            </a:r>
            <a:r>
              <a:rPr lang="ko-KR" altLang="en-US" dirty="0"/>
              <a:t>에 </a:t>
            </a:r>
            <a:r>
              <a:rPr lang="en-US" altLang="ko-KR" dirty="0"/>
              <a:t>10.1.1.10/24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230CF-B312-41C8-862F-746796C158DB}"/>
              </a:ext>
            </a:extLst>
          </p:cNvPr>
          <p:cNvSpPr txBox="1"/>
          <p:nvPr/>
        </p:nvSpPr>
        <p:spPr>
          <a:xfrm>
            <a:off x="663039" y="5504526"/>
            <a:ext cx="251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Gateway </a:t>
            </a:r>
            <a:r>
              <a:rPr lang="ko-KR" altLang="en-US" dirty="0"/>
              <a:t>는 </a:t>
            </a:r>
            <a:r>
              <a:rPr lang="en-US" altLang="ko-KR" dirty="0"/>
              <a:t>10.1.1.1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3A48D-EF5C-4A49-99A5-9964C0855703}"/>
              </a:ext>
            </a:extLst>
          </p:cNvPr>
          <p:cNvSpPr txBox="1"/>
          <p:nvPr/>
        </p:nvSpPr>
        <p:spPr>
          <a:xfrm>
            <a:off x="663039" y="5873858"/>
            <a:ext cx="504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DNS Server</a:t>
            </a:r>
            <a:r>
              <a:rPr lang="ko-KR" altLang="en-US" dirty="0"/>
              <a:t>는 </a:t>
            </a:r>
            <a:r>
              <a:rPr lang="en-US" altLang="ko-KR" dirty="0"/>
              <a:t>168.126.63.1 </a:t>
            </a:r>
            <a:r>
              <a:rPr lang="en-US" altLang="ko-KR" dirty="0">
                <a:sym typeface="Wingdings" panose="05000000000000000000" pitchFamily="2" charset="2"/>
              </a:rPr>
              <a:t> OK  </a:t>
            </a:r>
            <a:r>
              <a:rPr lang="ko-KR" altLang="en-US" dirty="0">
                <a:sym typeface="Wingdings" panose="05000000000000000000" pitchFamily="2" charset="2"/>
              </a:rPr>
              <a:t>재부팅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DE262-3A07-4F02-977C-B46987B61DAD}"/>
              </a:ext>
            </a:extLst>
          </p:cNvPr>
          <p:cNvSpPr txBox="1"/>
          <p:nvPr/>
        </p:nvSpPr>
        <p:spPr>
          <a:xfrm>
            <a:off x="671951" y="6241080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 변경되었는지 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97994-A09C-4826-8593-51C899E87C3C}"/>
              </a:ext>
            </a:extLst>
          </p:cNvPr>
          <p:cNvSpPr txBox="1"/>
          <p:nvPr/>
        </p:nvSpPr>
        <p:spPr>
          <a:xfrm>
            <a:off x="6184999" y="5970568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8. ping</a:t>
            </a:r>
            <a:r>
              <a:rPr lang="ko-KR" altLang="en-US" dirty="0"/>
              <a:t> </a:t>
            </a:r>
            <a:r>
              <a:rPr lang="en-US" altLang="ko-KR" dirty="0"/>
              <a:t>–c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10.1.1.20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서버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ko-KR" altLang="en-US" dirty="0">
                <a:sym typeface="Wingdings" panose="05000000000000000000" pitchFamily="2" charset="2"/>
              </a:rPr>
              <a:t>와 연결됐는지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안될 경우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번을 했는지 확인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09DE1-C29D-42DD-A662-59F7FB69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66" y="1388533"/>
            <a:ext cx="7806868" cy="51403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6200F7-E754-4B68-8A24-2702CB1E2344}"/>
              </a:ext>
            </a:extLst>
          </p:cNvPr>
          <p:cNvSpPr/>
          <p:nvPr/>
        </p:nvSpPr>
        <p:spPr>
          <a:xfrm>
            <a:off x="3996267" y="4346767"/>
            <a:ext cx="880533" cy="19355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890F6-898D-4866-BCC8-D7B02CC90CA8}"/>
              </a:ext>
            </a:extLst>
          </p:cNvPr>
          <p:cNvSpPr txBox="1"/>
          <p:nvPr/>
        </p:nvSpPr>
        <p:spPr>
          <a:xfrm>
            <a:off x="3968295" y="6220897"/>
            <a:ext cx="9364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FB9EE3-5FC6-4FAF-95BE-A648EE17D7D4}"/>
              </a:ext>
            </a:extLst>
          </p:cNvPr>
          <p:cNvSpPr/>
          <p:nvPr/>
        </p:nvSpPr>
        <p:spPr>
          <a:xfrm>
            <a:off x="2676978" y="4346767"/>
            <a:ext cx="880533" cy="1935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DF1D5-3BE6-4547-BB94-D71AB4463FA1}"/>
              </a:ext>
            </a:extLst>
          </p:cNvPr>
          <p:cNvSpPr txBox="1"/>
          <p:nvPr/>
        </p:nvSpPr>
        <p:spPr>
          <a:xfrm>
            <a:off x="2794077" y="6220897"/>
            <a:ext cx="646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7417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2EA9-8320-4374-9CCF-853C632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컴퓨터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2143D0-855C-4652-895B-AE7528336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308"/>
          <a:stretch/>
        </p:blipFill>
        <p:spPr>
          <a:xfrm>
            <a:off x="5203249" y="2081199"/>
            <a:ext cx="6667018" cy="306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B65EE-0B95-42A0-8754-FCE01386DE3D}"/>
              </a:ext>
            </a:extLst>
          </p:cNvPr>
          <p:cNvSpPr txBox="1"/>
          <p:nvPr/>
        </p:nvSpPr>
        <p:spPr>
          <a:xfrm>
            <a:off x="529360" y="1964949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service iptables save </a:t>
            </a:r>
            <a:r>
              <a:rPr lang="ko-KR" altLang="en-US" b="1" dirty="0">
                <a:solidFill>
                  <a:srgbClr val="FF0000"/>
                </a:solidFill>
              </a:rPr>
              <a:t>이 안되는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34A3F-0011-41F3-9C1A-B55710B9071D}"/>
              </a:ext>
            </a:extLst>
          </p:cNvPr>
          <p:cNvSpPr txBox="1"/>
          <p:nvPr/>
        </p:nvSpPr>
        <p:spPr>
          <a:xfrm>
            <a:off x="1404234" y="4729493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mask</a:t>
            </a:r>
            <a:r>
              <a:rPr lang="ko-KR" altLang="en-US" b="1" dirty="0" err="1">
                <a:solidFill>
                  <a:srgbClr val="FF0000"/>
                </a:solidFill>
              </a:rPr>
              <a:t>푸는것은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unmask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0C55B-B34E-4CEF-8554-F156C8394275}"/>
              </a:ext>
            </a:extLst>
          </p:cNvPr>
          <p:cNvSpPr txBox="1"/>
          <p:nvPr/>
        </p:nvSpPr>
        <p:spPr>
          <a:xfrm>
            <a:off x="6945104" y="5692245"/>
            <a:ext cx="318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systemctl</a:t>
            </a:r>
            <a:r>
              <a:rPr lang="en-US" altLang="ko-KR" b="1" dirty="0"/>
              <a:t> unmask </a:t>
            </a:r>
            <a:r>
              <a:rPr lang="en-US" altLang="ko-KR" b="1" dirty="0" err="1"/>
              <a:t>firewalld</a:t>
            </a:r>
            <a:endParaRPr lang="ko-KR" altLang="en-US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DBE39F7-748A-4067-A780-7715D6F496C5}"/>
              </a:ext>
            </a:extLst>
          </p:cNvPr>
          <p:cNvSpPr/>
          <p:nvPr/>
        </p:nvSpPr>
        <p:spPr>
          <a:xfrm>
            <a:off x="8294441" y="5322913"/>
            <a:ext cx="484632" cy="3693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3102D-D7D1-4A08-A76A-F83096605A24}"/>
              </a:ext>
            </a:extLst>
          </p:cNvPr>
          <p:cNvSpPr txBox="1"/>
          <p:nvPr/>
        </p:nvSpPr>
        <p:spPr>
          <a:xfrm>
            <a:off x="671951" y="2282845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 </a:t>
            </a:r>
            <a:r>
              <a:rPr lang="ko-KR" altLang="en-US" b="1" dirty="0"/>
              <a:t>컴퓨터에서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4BC63-6476-44FD-8AB8-1633A300B5DA}"/>
              </a:ext>
            </a:extLst>
          </p:cNvPr>
          <p:cNvSpPr txBox="1"/>
          <p:nvPr/>
        </p:nvSpPr>
        <p:spPr>
          <a:xfrm>
            <a:off x="671951" y="3021509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dirty="0"/>
              <a:t>service iptables save </a:t>
            </a:r>
            <a:r>
              <a:rPr lang="ko-KR" altLang="en-US" dirty="0"/>
              <a:t>해서</a:t>
            </a:r>
            <a:endParaRPr lang="en-US" altLang="ko-KR" dirty="0"/>
          </a:p>
          <a:p>
            <a:r>
              <a:rPr lang="en-US" altLang="ko-KR" b="1" dirty="0"/>
              <a:t>OK </a:t>
            </a:r>
            <a:r>
              <a:rPr lang="ko-KR" altLang="en-US" b="1" dirty="0"/>
              <a:t>가 안 나오면 오른쪽  하기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/>
              <a:t>되면 그냥 이 페이지 무시</a:t>
            </a:r>
            <a:endParaRPr lang="ko-KR" altLang="en-US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1E37AC1-684B-4581-9C9B-37FEB10D6CE6}"/>
              </a:ext>
            </a:extLst>
          </p:cNvPr>
          <p:cNvSpPr/>
          <p:nvPr/>
        </p:nvSpPr>
        <p:spPr>
          <a:xfrm>
            <a:off x="4595279" y="3021509"/>
            <a:ext cx="321733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2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693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Linux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  <vt:lpstr>방화벽 컴퓨터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161</cp:revision>
  <dcterms:created xsi:type="dcterms:W3CDTF">2020-03-02T00:06:10Z</dcterms:created>
  <dcterms:modified xsi:type="dcterms:W3CDTF">2020-03-02T02:03:30Z</dcterms:modified>
</cp:coreProperties>
</file>