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4331A-2205-420F-AC71-717EBA56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9F3DD-B2D8-47F6-956F-9A0EF3AF6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4DA59-B189-4260-A14F-603F1F0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617A-B11C-450B-880C-ED81963345E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3FFA3-595B-4968-B437-4158F634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BF449-D54A-4F00-9C45-7B8855B0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EAA5-D097-444E-909C-848A4528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2C68E-E517-417F-975C-8EF6522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40291-0A0A-4939-B684-B167FC0D2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22C03-5F84-4348-BF67-D915F973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617A-B11C-450B-880C-ED81963345E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E7AEE-1042-492E-8C6A-0538815F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F4410-3612-43CF-9404-38733FE1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EAA5-D097-444E-909C-848A4528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50F87-26C6-4240-9A6B-6F4147843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31EA6-B663-4476-AD09-BD816ABC7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74B5B-340E-4DF2-9D26-A558C821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617A-B11C-450B-880C-ED81963345E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FBDF8-BBBF-4E11-8000-73F2825A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8C583-BD89-40D5-9C80-DF6AA692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EAA5-D097-444E-909C-848A4528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4BA10-73A3-4F28-B600-AC99717A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6A995-D0BB-4047-B5BB-48B4E089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72551-0B96-4DB4-8E34-6301D08C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617A-B11C-450B-880C-ED81963345E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36A69-5174-424B-A716-75584DD7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9A0B6-8392-4EB8-A3E6-CFE5F251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EAA5-D097-444E-909C-848A4528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8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FE5C5-51FC-445F-9972-F10FCF55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68E8D-02B1-4C2A-ACB7-54D895FD5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523A9-6DBC-4E3F-95B2-444E1612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617A-B11C-450B-880C-ED81963345E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BAAC2-BFF8-48E7-BB12-3E417158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FF8A3-EC5E-44A4-9655-A193751D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EAA5-D097-444E-909C-848A4528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96665-0B84-4453-A5B8-0A18A59F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67632-57C0-42A8-9662-E4BE56DC6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B6A4C-B546-4FDA-85F1-FBBF323FD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D2016-6443-4D1C-BBBE-4A1E28EE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617A-B11C-450B-880C-ED81963345E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C8876C-00EF-4059-AC1E-FF6E155C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31814-CF77-4E68-BAE0-002C17F4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EAA5-D097-444E-909C-848A4528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8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E4D9A-5950-4B35-B273-29FCD5D3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39F2E-2A3F-4415-A574-51A3C86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E5A81-A55B-4066-B901-FF6CD7FFC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A87B1E-22B8-4731-98BF-978D4CD26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746ABF-466C-4A7C-A682-1BA1C1DAE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4C164-8111-46D8-BBB9-0379D39C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617A-B11C-450B-880C-ED81963345E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4FD15E-7E60-4906-89A6-B04C546E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5B98FD-EC9B-4D76-A3AB-6B5C28A6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EAA5-D097-444E-909C-848A4528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2832E-B58C-4BCF-85C6-E6266714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55315-6AA6-41A7-A4ED-A4D9993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617A-B11C-450B-880C-ED81963345E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AFAB73-41F0-40A9-90AD-701D6A39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F2A5EA-E85E-47BD-958F-A7185EBA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EAA5-D097-444E-909C-848A4528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F8BD1-56A7-451E-9079-DD5753FC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617A-B11C-450B-880C-ED81963345E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5AA3F3-98D4-4249-B78E-7B7FEADF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BA51C-ED9D-4678-97D3-01E29D5E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EAA5-D097-444E-909C-848A4528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0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FDF1-BEAB-479F-9061-A8E3AF57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8E47B-E8BD-4592-82BE-DF8D757D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7C2187-784C-4119-A169-CA85BA0E9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A2D4B-0C56-4201-B098-2214F43B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617A-B11C-450B-880C-ED81963345E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DECE4-2581-4C98-B132-DF58B957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469A3-C27B-4E95-A76F-707F4362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EAA5-D097-444E-909C-848A4528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9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91BFA-F68F-4268-A1F4-C3ABD34C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DEBDF1-D0FF-4503-80FC-7B0890F60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48676-B077-4401-A671-B2CC7F128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212BA-653E-462C-818A-3914C337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617A-B11C-450B-880C-ED81963345E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1D4FD-0C3E-4FF0-808A-E514B3DE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8FF1F-18A3-4640-9FE3-23E06398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EAA5-D097-444E-909C-848A4528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3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91D6FF-8400-4A42-BFE3-2D1C19E9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74B43-CCC0-431E-A538-9F4F65AC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96F75-12D3-4A64-9D76-BD28A4546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617A-B11C-450B-880C-ED81963345E7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CEFDE-C5F3-49E7-96AE-14A36735D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BF5A3-12AB-4F70-A9FD-5BA82E7EB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EAA5-D097-444E-909C-848A45281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7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F6474-1BB8-4B01-890B-5C85AE2AC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3AA00-C919-42DF-8490-1D5013231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37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A86D0-7487-416B-B75F-6DDEE29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F58A4-140D-4C73-929F-71AF4C8ECAA0}"/>
              </a:ext>
            </a:extLst>
          </p:cNvPr>
          <p:cNvSpPr txBox="1"/>
          <p:nvPr/>
        </p:nvSpPr>
        <p:spPr>
          <a:xfrm>
            <a:off x="838200" y="1790090"/>
            <a:ext cx="9950160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DHCP(Dynamic Host Configuration Protocol) </a:t>
            </a:r>
            <a:r>
              <a:rPr lang="ko-KR" altLang="en-US" b="1" dirty="0"/>
              <a:t>서버가 하는 역할</a:t>
            </a:r>
            <a:r>
              <a:rPr lang="en-US" altLang="ko-KR" b="1" dirty="0"/>
              <a:t> :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자신의 네트워크 안에 있는 클라이언트 컴퓨터가 부팅될 때 자동으로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게이트웨이 주소</a:t>
            </a:r>
            <a:r>
              <a:rPr lang="en-US" altLang="ko-KR" dirty="0"/>
              <a:t>, DNS </a:t>
            </a:r>
            <a:r>
              <a:rPr lang="ko-KR" altLang="en-US" dirty="0"/>
              <a:t>서버 주소를 할당해 주는 것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일반 사용자 </a:t>
            </a:r>
            <a:r>
              <a:rPr lang="en-US" altLang="ko-KR" dirty="0"/>
              <a:t>IP</a:t>
            </a:r>
            <a:r>
              <a:rPr lang="ko-KR" altLang="en-US" dirty="0"/>
              <a:t>에 관련된 어려운 정보 몰라도 자동으로 해 줌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관리하기 편하고 이용자가 편하다는 것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한정된 </a:t>
            </a:r>
            <a:r>
              <a:rPr lang="en-US" altLang="ko-KR" dirty="0"/>
              <a:t>IP </a:t>
            </a:r>
            <a:r>
              <a:rPr lang="ko-KR" altLang="en-US" dirty="0"/>
              <a:t>주소를 가지고 더 많은 </a:t>
            </a:r>
            <a:r>
              <a:rPr lang="en-US" altLang="ko-KR" dirty="0"/>
              <a:t>IP</a:t>
            </a:r>
            <a:r>
              <a:rPr lang="ko-KR" altLang="en-US" dirty="0"/>
              <a:t>주소가 있는 것 처럼 활용 가능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적은 개수의 </a:t>
            </a:r>
            <a:r>
              <a:rPr lang="en-US" altLang="ko-KR" dirty="0"/>
              <a:t>IP</a:t>
            </a:r>
            <a:r>
              <a:rPr lang="ko-KR" altLang="en-US" dirty="0"/>
              <a:t>주소로 여러 명의 사용자가 사용할 수 있다는 의미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컴퓨터를 끈 사람은 다른 사람이 그 </a:t>
            </a:r>
            <a:r>
              <a:rPr lang="en-US" altLang="ko-KR" dirty="0">
                <a:sym typeface="Wingdings" panose="05000000000000000000" pitchFamily="2" charset="2"/>
              </a:rPr>
              <a:t>IP</a:t>
            </a:r>
            <a:r>
              <a:rPr lang="ko-KR" altLang="en-US" dirty="0">
                <a:sym typeface="Wingdings" panose="05000000000000000000" pitchFamily="2" charset="2"/>
              </a:rPr>
              <a:t>를 이용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시간적 의미 느낌</a:t>
            </a:r>
            <a:r>
              <a:rPr lang="en-US" altLang="ko-KR" dirty="0">
                <a:sym typeface="Wingdings" panose="05000000000000000000" pitchFamily="2" charset="2"/>
              </a:rPr>
              <a:t> . . .)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471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A86D0-7487-416B-B75F-6DDEE29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DHCP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0DC3F1-2BC7-48CE-B8D5-2A6B6924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58" y="1412056"/>
            <a:ext cx="8566484" cy="544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2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A86D0-7487-416B-B75F-6DDEE29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55D4F2-DCD6-4858-BB8C-1A3FD1AD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67" y="1507575"/>
            <a:ext cx="8406066" cy="49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A86D0-7487-416B-B75F-6DDEE29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DD672A-7A34-4EA9-807A-06FD8CC6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04" y="1367470"/>
            <a:ext cx="8758992" cy="53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9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A86D0-7487-416B-B75F-6DDEE29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7A2BE-66D9-4C2E-A424-CB020DC93F8F}"/>
              </a:ext>
            </a:extLst>
          </p:cNvPr>
          <p:cNvSpPr txBox="1"/>
          <p:nvPr/>
        </p:nvSpPr>
        <p:spPr>
          <a:xfrm>
            <a:off x="838200" y="2630514"/>
            <a:ext cx="569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WorkStation</a:t>
            </a:r>
            <a:r>
              <a:rPr lang="ko-KR" altLang="en-US" dirty="0"/>
              <a:t>을 켜서 </a:t>
            </a:r>
            <a:r>
              <a:rPr lang="en-US" altLang="ko-KR" dirty="0"/>
              <a:t>Edit </a:t>
            </a:r>
            <a:r>
              <a:rPr lang="en-US" altLang="ko-KR" dirty="0">
                <a:sym typeface="Wingdings" panose="05000000000000000000" pitchFamily="2" charset="2"/>
              </a:rPr>
              <a:t> Virtual Network editor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AC473-5893-44B2-9113-D2936FCC8931}"/>
              </a:ext>
            </a:extLst>
          </p:cNvPr>
          <p:cNvSpPr txBox="1"/>
          <p:nvPr/>
        </p:nvSpPr>
        <p:spPr>
          <a:xfrm>
            <a:off x="838200" y="2999482"/>
            <a:ext cx="589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VMnet8 NAT</a:t>
            </a:r>
            <a:r>
              <a:rPr lang="ko-KR" altLang="en-US" dirty="0"/>
              <a:t>를 클릭하고 밑에 </a:t>
            </a:r>
            <a:r>
              <a:rPr lang="en-US" altLang="ko-KR" dirty="0"/>
              <a:t>Change Settings </a:t>
            </a:r>
            <a:r>
              <a:rPr lang="ko-KR" altLang="en-US" dirty="0"/>
              <a:t>클릭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AB8D2-2526-4572-8F81-F9D5909D1E1A}"/>
              </a:ext>
            </a:extLst>
          </p:cNvPr>
          <p:cNvSpPr txBox="1"/>
          <p:nvPr/>
        </p:nvSpPr>
        <p:spPr>
          <a:xfrm>
            <a:off x="838200" y="3368450"/>
            <a:ext cx="419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Use local DHCP service</a:t>
            </a:r>
            <a:r>
              <a:rPr lang="ko-KR" altLang="en-US" dirty="0"/>
              <a:t>를 체크 해제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75453-BA85-42B9-BB8B-7D64C5637DC6}"/>
              </a:ext>
            </a:extLst>
          </p:cNvPr>
          <p:cNvSpPr txBox="1"/>
          <p:nvPr/>
        </p:nvSpPr>
        <p:spPr>
          <a:xfrm>
            <a:off x="838200" y="373741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Apply </a:t>
            </a:r>
            <a:r>
              <a:rPr lang="ko-KR" altLang="en-US" dirty="0"/>
              <a:t>클릭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05BE-53DF-4CA7-BF69-1A4A61941E88}"/>
              </a:ext>
            </a:extLst>
          </p:cNvPr>
          <p:cNvSpPr txBox="1"/>
          <p:nvPr/>
        </p:nvSpPr>
        <p:spPr>
          <a:xfrm>
            <a:off x="838200" y="4106022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더 이상 </a:t>
            </a:r>
            <a:r>
              <a:rPr lang="en-US" altLang="ko-KR" dirty="0"/>
              <a:t>DHCP</a:t>
            </a:r>
            <a:r>
              <a:rPr lang="ko-KR" altLang="en-US" dirty="0"/>
              <a:t>를 받는 것이 아니다</a:t>
            </a:r>
          </a:p>
        </p:txBody>
      </p:sp>
    </p:spTree>
    <p:extLst>
      <p:ext uri="{BB962C8B-B14F-4D97-AF65-F5344CB8AC3E}">
        <p14:creationId xmlns:p14="http://schemas.microsoft.com/office/powerpoint/2010/main" val="71657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A86D0-7487-416B-B75F-6DDEE29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7A2BE-66D9-4C2E-A424-CB020DC93F8F}"/>
              </a:ext>
            </a:extLst>
          </p:cNvPr>
          <p:cNvSpPr txBox="1"/>
          <p:nvPr/>
        </p:nvSpPr>
        <p:spPr>
          <a:xfrm>
            <a:off x="838200" y="1874990"/>
            <a:ext cx="492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–y install </a:t>
            </a:r>
            <a:r>
              <a:rPr lang="en-US" altLang="ko-KR" dirty="0" err="1"/>
              <a:t>dhcp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없으면 </a:t>
            </a:r>
            <a:r>
              <a:rPr lang="en-US" altLang="ko-KR" dirty="0" err="1">
                <a:sym typeface="Wingdings" panose="05000000000000000000" pitchFamily="2" charset="2"/>
              </a:rPr>
              <a:t>dhcp</a:t>
            </a:r>
            <a:r>
              <a:rPr lang="en-US" altLang="ko-KR">
                <a:sym typeface="Wingdings" panose="05000000000000000000" pitchFamily="2" charset="2"/>
              </a:rPr>
              <a:t>-server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AC473-5893-44B2-9113-D2936FCC8931}"/>
              </a:ext>
            </a:extLst>
          </p:cNvPr>
          <p:cNvSpPr txBox="1"/>
          <p:nvPr/>
        </p:nvSpPr>
        <p:spPr>
          <a:xfrm>
            <a:off x="838200" y="2243958"/>
            <a:ext cx="818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ps</a:t>
            </a:r>
            <a:r>
              <a:rPr lang="en-US" altLang="ko-KR" dirty="0"/>
              <a:t> –</a:t>
            </a:r>
            <a:r>
              <a:rPr lang="en-US" altLang="ko-KR" dirty="0" err="1"/>
              <a:t>ef</a:t>
            </a:r>
            <a:r>
              <a:rPr lang="en-US" altLang="ko-KR" dirty="0"/>
              <a:t> | grep </a:t>
            </a:r>
            <a:r>
              <a:rPr lang="en-US" altLang="ko-KR" dirty="0" err="1"/>
              <a:t>dnsmasq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충돌하는 서비스가 있어서 해당 서비스를 종료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AB8D2-2526-4572-8F81-F9D5909D1E1A}"/>
              </a:ext>
            </a:extLst>
          </p:cNvPr>
          <p:cNvSpPr txBox="1"/>
          <p:nvPr/>
        </p:nvSpPr>
        <p:spPr>
          <a:xfrm>
            <a:off x="838200" y="2612926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kill -9 </a:t>
            </a:r>
            <a:r>
              <a:rPr lang="ko-KR" altLang="en-US" dirty="0"/>
              <a:t>프로세스</a:t>
            </a:r>
            <a:r>
              <a:rPr lang="en-US" altLang="ko-KR" dirty="0"/>
              <a:t>id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프로세스 </a:t>
            </a:r>
            <a:r>
              <a:rPr lang="en-US" altLang="ko-KR" dirty="0"/>
              <a:t>id </a:t>
            </a:r>
            <a:r>
              <a:rPr lang="ko-KR" altLang="en-US" dirty="0"/>
              <a:t>확인하해서 끄기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75453-BA85-42B9-BB8B-7D64C5637DC6}"/>
              </a:ext>
            </a:extLst>
          </p:cNvPr>
          <p:cNvSpPr txBox="1"/>
          <p:nvPr/>
        </p:nvSpPr>
        <p:spPr>
          <a:xfrm>
            <a:off x="838200" y="2981894"/>
            <a:ext cx="620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systemctl</a:t>
            </a:r>
            <a:r>
              <a:rPr lang="en-US" altLang="ko-KR" dirty="0"/>
              <a:t> disable </a:t>
            </a:r>
            <a:r>
              <a:rPr lang="en-US" altLang="ko-KR" dirty="0" err="1"/>
              <a:t>dnsmasq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껏다</a:t>
            </a:r>
            <a:r>
              <a:rPr lang="ko-KR" altLang="en-US" dirty="0">
                <a:sym typeface="Wingdings" panose="05000000000000000000" pitchFamily="2" charset="2"/>
              </a:rPr>
              <a:t> 켜도 안되게 만들기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A05BE-53DF-4CA7-BF69-1A4A61941E88}"/>
              </a:ext>
            </a:extLst>
          </p:cNvPr>
          <p:cNvSpPr txBox="1"/>
          <p:nvPr/>
        </p:nvSpPr>
        <p:spPr>
          <a:xfrm>
            <a:off x="838200" y="3350498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dhcp</a:t>
            </a:r>
            <a:r>
              <a:rPr lang="en-US" altLang="ko-KR" dirty="0"/>
              <a:t>/</a:t>
            </a:r>
            <a:r>
              <a:rPr lang="en-US" altLang="ko-KR" dirty="0" err="1"/>
              <a:t>dhcp.conf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dhcp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설정 파일 수정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03BC6-60BF-4F02-946C-CD4A768CB020}"/>
              </a:ext>
            </a:extLst>
          </p:cNvPr>
          <p:cNvSpPr txBox="1"/>
          <p:nvPr/>
        </p:nvSpPr>
        <p:spPr>
          <a:xfrm>
            <a:off x="838200" y="150602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서버 컴퓨터 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DF369-1740-4BC1-9EA9-DC444A3AC491}"/>
              </a:ext>
            </a:extLst>
          </p:cNvPr>
          <p:cNvSpPr txBox="1"/>
          <p:nvPr/>
        </p:nvSpPr>
        <p:spPr>
          <a:xfrm>
            <a:off x="838200" y="3718738"/>
            <a:ext cx="58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cat /var/lib/</a:t>
            </a:r>
            <a:r>
              <a:rPr lang="en-US" altLang="ko-KR" dirty="0" err="1"/>
              <a:t>dhcpd</a:t>
            </a:r>
            <a:r>
              <a:rPr lang="en-US" altLang="ko-KR" dirty="0"/>
              <a:t>/</a:t>
            </a:r>
            <a:r>
              <a:rPr lang="en-US" altLang="ko-KR" dirty="0" err="1"/>
              <a:t>dhcpd.lease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대여한 기록 확인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2918E-E6D2-4140-A830-5D13D0141E6D}"/>
              </a:ext>
            </a:extLst>
          </p:cNvPr>
          <p:cNvSpPr txBox="1"/>
          <p:nvPr/>
        </p:nvSpPr>
        <p:spPr>
          <a:xfrm>
            <a:off x="838200" y="4087342"/>
            <a:ext cx="546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dhcpd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dhcp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서비스 재 실행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D489E-27BE-4668-982D-8C186CA6AB48}"/>
              </a:ext>
            </a:extLst>
          </p:cNvPr>
          <p:cNvSpPr txBox="1"/>
          <p:nvPr/>
        </p:nvSpPr>
        <p:spPr>
          <a:xfrm>
            <a:off x="838200" y="4455582"/>
            <a:ext cx="292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dhcpd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B0957E-14D1-4CC4-AAF4-9437CB7ED7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219738" y="3535164"/>
            <a:ext cx="11747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CB2D166-E875-403C-AC03-55960AD6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19" y="3429000"/>
            <a:ext cx="4310485" cy="21782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1C3C50-0C4A-4107-A6F2-F1196CDA2F96}"/>
              </a:ext>
            </a:extLst>
          </p:cNvPr>
          <p:cNvSpPr txBox="1"/>
          <p:nvPr/>
        </p:nvSpPr>
        <p:spPr>
          <a:xfrm>
            <a:off x="838200" y="4799509"/>
            <a:ext cx="549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firewall-config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영구적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dhcp</a:t>
            </a:r>
            <a:r>
              <a:rPr lang="en-US" altLang="ko-KR" dirty="0">
                <a:sym typeface="Wingdings" panose="05000000000000000000" pitchFamily="2" charset="2"/>
              </a:rPr>
              <a:t> dhcp6 </a:t>
            </a:r>
            <a:r>
              <a:rPr lang="ko-KR" altLang="en-US" dirty="0">
                <a:sym typeface="Wingdings" panose="05000000000000000000" pitchFamily="2" charset="2"/>
              </a:rPr>
              <a:t>를 체크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다시 불러오기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9FF62-C4F3-4F01-8A75-9C1D62606E22}"/>
              </a:ext>
            </a:extLst>
          </p:cNvPr>
          <p:cNvSpPr txBox="1"/>
          <p:nvPr/>
        </p:nvSpPr>
        <p:spPr>
          <a:xfrm>
            <a:off x="838200" y="5445840"/>
            <a:ext cx="55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dhcpd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dhcp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서비스 재 실행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3C2805-E574-4797-9C8F-8F22F2915280}"/>
              </a:ext>
            </a:extLst>
          </p:cNvPr>
          <p:cNvSpPr txBox="1"/>
          <p:nvPr/>
        </p:nvSpPr>
        <p:spPr>
          <a:xfrm>
            <a:off x="838200" y="5787947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안될 경우 방화벽 자체를 끄기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5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A86D0-7487-416B-B75F-6DDEE29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03BC6-60BF-4F02-946C-CD4A768CB020}"/>
              </a:ext>
            </a:extLst>
          </p:cNvPr>
          <p:cNvSpPr txBox="1"/>
          <p:nvPr/>
        </p:nvSpPr>
        <p:spPr>
          <a:xfrm>
            <a:off x="838200" y="150602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클라이언트 컴퓨터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41B6F2-97FA-49EF-AF87-8C07D3CB3421}"/>
              </a:ext>
            </a:extLst>
          </p:cNvPr>
          <p:cNvSpPr txBox="1"/>
          <p:nvPr/>
        </p:nvSpPr>
        <p:spPr>
          <a:xfrm>
            <a:off x="838200" y="1874990"/>
            <a:ext cx="448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재부팅 혹은 </a:t>
            </a:r>
            <a:r>
              <a:rPr lang="en-US" altLang="ko-KR" dirty="0" err="1"/>
              <a:t>systemctl</a:t>
            </a:r>
            <a:r>
              <a:rPr lang="en-US" altLang="ko-KR" dirty="0"/>
              <a:t> restart network</a:t>
            </a:r>
          </a:p>
          <a:p>
            <a:r>
              <a:rPr lang="en-US" altLang="ko-KR" dirty="0"/>
              <a:t>(CentOS 8</a:t>
            </a:r>
            <a:r>
              <a:rPr lang="ko-KR" altLang="en-US" dirty="0"/>
              <a:t>에서는 안된다</a:t>
            </a:r>
            <a:r>
              <a:rPr lang="en-US" altLang="ko-KR" dirty="0"/>
              <a:t>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30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A86D0-7487-416B-B75F-6DDEE29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11ACC7-BA51-4352-A4EA-DA45107D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71" y="827953"/>
            <a:ext cx="6763658" cy="56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9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296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Linux</vt:lpstr>
      <vt:lpstr>DHCP</vt:lpstr>
      <vt:lpstr>DHCP</vt:lpstr>
      <vt:lpstr>DHCP</vt:lpstr>
      <vt:lpstr>DHCP</vt:lpstr>
      <vt:lpstr>DHCP</vt:lpstr>
      <vt:lpstr>DHCP</vt:lpstr>
      <vt:lpstr>DHCP</vt:lpstr>
      <vt:lpstr>DHCP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53</cp:revision>
  <dcterms:created xsi:type="dcterms:W3CDTF">2020-03-01T02:55:22Z</dcterms:created>
  <dcterms:modified xsi:type="dcterms:W3CDTF">2020-03-02T02:57:46Z</dcterms:modified>
</cp:coreProperties>
</file>