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671C-33FA-428A-B7FE-D5779C6CE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E5F4E-135D-41D5-9E8A-AFCAE7DD1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AEA2F-CB8A-4A28-A9FF-DD45C4CC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2E3F5-F64B-45F8-8D99-586A785F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207CA-C74C-4DD6-A2F5-4AA50D6A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86E0A-B2FB-4BAA-8999-E0E07E77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4BCFA-1074-4E5D-B390-4E9F8BFCB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810E9-249B-41AC-ACC6-9BF1C2DD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DD0F8-09F9-48BB-A060-15ECCDC1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CD6DD-7D14-4E20-AA52-D0B5B6CC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77772B-604E-4D9C-B685-07AEAB3E7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A9C9E-4056-4ADE-B08F-04F8D5345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2424F-682B-48DA-A54E-6A7425CA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F7C8B-F80B-47A5-BC33-5A8C1DBB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52249-0A9D-4839-8E33-C86037FA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27CB9-ABAA-4BB9-9203-8479077F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FAA1F-2E33-4B3A-9179-5E148E20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00D57-A05C-413A-9DA3-74B4EF87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44D24-1810-49C9-BA50-CB5C9442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BAB5F-B160-4CD0-990E-8B93567C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001D-F7EF-42D4-A6B8-CAEAC50F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EEA96-3FEF-4072-AA82-D79239B4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E9C14-24F9-4165-B23D-6C9EC34D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AB2CA-67D1-45AA-A157-E9AFE651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78623-E23E-44CC-A847-F6A96602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7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19021-20DF-45EB-805A-C9DDE73F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BBB82-8436-436E-9860-7F3E8ABB7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C3AAD-4E09-44FA-91CD-0DF968C97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45733-F6FD-480A-B789-2CE5C359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11091-1720-4B06-A4B8-79C6FD73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89738-1E8D-42DF-AA9A-7B4FAD76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2F387-D57D-42CA-A212-652B77D4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F6E2B-E842-4131-B44D-BC6E2A62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4B0A1B-F77D-43AB-8222-904F2C3C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4CCE30-49EC-4E75-BA7C-B22B6C4ED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78318A-588C-4CDE-B8B7-F2B1906D3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447825-89C1-4D1D-9C27-3A431A17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BA285C-DE6B-4459-8880-B5A9D6F4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C4CE8-6D97-40E6-9A07-2D723D20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0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87BA-4E15-421A-9D3A-AF08C325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F0E51-5535-4484-939D-7163FE7F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B9985-874A-4204-9CBE-A251BE9B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809493-1D29-4028-A0EE-11648FFA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0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19BAF-46CE-4971-A92D-8C8321BC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18FEEF-A90F-4DC8-A5EB-5BEFF9A0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CD8ED-5E7A-46E4-8CB9-662B70E5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8674-51A8-406E-92C0-C0194B5C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C5DC6-7F43-45EF-BD7D-D151BB1E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3B81D9-530D-4964-A5B6-C3A2BDEC0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D838D-6E9A-48A4-841C-39D612B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E006-2E8C-4543-8AC2-55E635B0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AD891-FA4E-499B-9888-5F4EF33B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8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580B1-A29A-4D12-B305-9567D13F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CB1C91-F31F-4293-9258-995F5F1B2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04277D-88B9-419E-B36D-6D1B1E6C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BCE36-6F1C-4DFA-8D7F-8D20FCD3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5C73D-3677-40A4-AC26-4E5E989A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2A165-FD2A-4A78-9B2E-429D1B49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6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EBB2F-1561-4237-84EF-2623AF7E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2E287-E258-45C1-AF5C-32D1623DC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28CD2-3857-489C-A589-DE8FD1D0A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9D1E-D217-4551-9D0E-A487A6F10152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E414-F0BB-4BD7-9D77-CA8D59DA4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B5D4-722D-48F5-AF6C-7AE46570D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F957-2E57-4931-BC9B-2269C824BA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2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7BA0-AD95-4E65-9B1F-6962E24BE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D6ED73-7E24-4C30-8665-2E985DBC9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33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7D43-0926-4FC4-81D6-9F2A67B2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킥스타트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C5091-67E1-42BD-A92A-240D9EE997FB}"/>
              </a:ext>
            </a:extLst>
          </p:cNvPr>
          <p:cNvSpPr txBox="1"/>
          <p:nvPr/>
        </p:nvSpPr>
        <p:spPr>
          <a:xfrm>
            <a:off x="838200" y="1629229"/>
            <a:ext cx="406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vi /var/ftp/</a:t>
            </a:r>
            <a:r>
              <a:rPr lang="en-US" altLang="ko-KR" dirty="0" err="1"/>
              <a:t>centos.ks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직접 수정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EE963-C93C-47B3-97C6-D53D1751BF7A}"/>
              </a:ext>
            </a:extLst>
          </p:cNvPr>
          <p:cNvSpPr txBox="1"/>
          <p:nvPr/>
        </p:nvSpPr>
        <p:spPr>
          <a:xfrm>
            <a:off x="838200" y="1998561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ko-KR" altLang="en-US" dirty="0"/>
              <a:t>맨 밑에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A2CD2-7BD1-4279-B923-B821A3789E53}"/>
              </a:ext>
            </a:extLst>
          </p:cNvPr>
          <p:cNvSpPr txBox="1"/>
          <p:nvPr/>
        </p:nvSpPr>
        <p:spPr>
          <a:xfrm>
            <a:off x="838200" y="5044105"/>
            <a:ext cx="552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vi /var/lib/</a:t>
            </a:r>
            <a:r>
              <a:rPr lang="en-US" altLang="ko-KR" dirty="0" err="1"/>
              <a:t>tftpboot</a:t>
            </a:r>
            <a:r>
              <a:rPr lang="en-US" altLang="ko-KR" dirty="0"/>
              <a:t>/</a:t>
            </a:r>
            <a:r>
              <a:rPr lang="en-US" altLang="ko-KR" dirty="0" err="1"/>
              <a:t>pxelinux.cfg</a:t>
            </a:r>
            <a:r>
              <a:rPr lang="en-US" altLang="ko-KR" dirty="0"/>
              <a:t>/default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D31413-09E2-4260-9788-6E18964B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3" y="2400190"/>
            <a:ext cx="2781688" cy="24292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14C74FD-5A15-4D94-9BB5-3A976CFE5B45}"/>
              </a:ext>
            </a:extLst>
          </p:cNvPr>
          <p:cNvCxnSpPr/>
          <p:nvPr/>
        </p:nvCxnSpPr>
        <p:spPr>
          <a:xfrm flipH="1">
            <a:off x="3256547" y="3429000"/>
            <a:ext cx="19731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BD4D0A-68B0-4C36-82C6-A30E490548C6}"/>
              </a:ext>
            </a:extLst>
          </p:cNvPr>
          <p:cNvSpPr/>
          <p:nvPr/>
        </p:nvSpPr>
        <p:spPr>
          <a:xfrm>
            <a:off x="914400" y="2951747"/>
            <a:ext cx="2085474" cy="1909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7782C-F05C-468F-9E1D-6DEB50A7FFC9}"/>
              </a:ext>
            </a:extLst>
          </p:cNvPr>
          <p:cNvSpPr txBox="1"/>
          <p:nvPr/>
        </p:nvSpPr>
        <p:spPr>
          <a:xfrm>
            <a:off x="5229726" y="324546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패키지를 설치한다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68D34FB-FB77-4064-8A60-4EA8A943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03" y="5380961"/>
            <a:ext cx="5620534" cy="86689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A7D474-A13B-402F-A06E-E46BE2F299B0}"/>
              </a:ext>
            </a:extLst>
          </p:cNvPr>
          <p:cNvCxnSpPr/>
          <p:nvPr/>
        </p:nvCxnSpPr>
        <p:spPr>
          <a:xfrm flipH="1">
            <a:off x="6571837" y="6091989"/>
            <a:ext cx="19731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2C3D40-3894-4691-900E-FD37BC22C613}"/>
              </a:ext>
            </a:extLst>
          </p:cNvPr>
          <p:cNvSpPr txBox="1"/>
          <p:nvPr/>
        </p:nvSpPr>
        <p:spPr>
          <a:xfrm>
            <a:off x="8545016" y="590732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줄</a:t>
            </a:r>
          </a:p>
        </p:txBody>
      </p:sp>
    </p:spTree>
    <p:extLst>
      <p:ext uri="{BB962C8B-B14F-4D97-AF65-F5344CB8AC3E}">
        <p14:creationId xmlns:p14="http://schemas.microsoft.com/office/powerpoint/2010/main" val="60964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7D43-0926-4FC4-81D6-9F2A67B2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PXE </a:t>
            </a:r>
            <a:r>
              <a:rPr lang="ko-KR" altLang="en-US" dirty="0"/>
              <a:t>설치 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C4827-C759-4398-B15C-EC4AE57877CE}"/>
              </a:ext>
            </a:extLst>
          </p:cNvPr>
          <p:cNvSpPr txBox="1"/>
          <p:nvPr/>
        </p:nvSpPr>
        <p:spPr>
          <a:xfrm>
            <a:off x="838200" y="1506022"/>
            <a:ext cx="784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Floppy/DVD/USB </a:t>
            </a:r>
            <a:r>
              <a:rPr lang="ko-KR" altLang="en-US" b="1" dirty="0"/>
              <a:t>장치를 모두 제거하여 </a:t>
            </a:r>
            <a:r>
              <a:rPr lang="en-US" altLang="ko-KR" b="1" dirty="0"/>
              <a:t>CentOS</a:t>
            </a:r>
            <a:r>
              <a:rPr lang="ko-KR" altLang="en-US" b="1" dirty="0"/>
              <a:t>를 설치하지 못하는 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44EE7-EE1C-41A5-8AC5-9D7FA7DF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95" y="2193450"/>
            <a:ext cx="9036610" cy="39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6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7D43-0926-4FC4-81D6-9F2A67B2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PXE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설치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0E711D-481E-410A-B844-A028AFD5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829558"/>
            <a:ext cx="10525125" cy="3894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65FD41-8824-493B-892A-0768D98D0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23" y="691680"/>
            <a:ext cx="4635124" cy="10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7D43-0926-4FC4-81D6-9F2A67B2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PXE </a:t>
            </a:r>
            <a:r>
              <a:rPr lang="ko-KR" altLang="en-US" dirty="0"/>
              <a:t>설치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41588-D3A7-4B2E-AE4D-958687658229}"/>
              </a:ext>
            </a:extLst>
          </p:cNvPr>
          <p:cNvSpPr txBox="1"/>
          <p:nvPr/>
        </p:nvSpPr>
        <p:spPr>
          <a:xfrm>
            <a:off x="838200" y="1996992"/>
            <a:ext cx="415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Server</a:t>
            </a:r>
            <a:r>
              <a:rPr lang="ko-KR" altLang="en-US" dirty="0"/>
              <a:t> 컴퓨터 </a:t>
            </a:r>
            <a:r>
              <a:rPr lang="en-US" altLang="ko-KR" dirty="0"/>
              <a:t>Snapshot</a:t>
            </a:r>
            <a:r>
              <a:rPr lang="ko-KR" altLang="en-US" dirty="0"/>
              <a:t>으로 초기화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BBA17-8D93-4379-BCFB-BFE0D67A04DE}"/>
              </a:ext>
            </a:extLst>
          </p:cNvPr>
          <p:cNvSpPr txBox="1"/>
          <p:nvPr/>
        </p:nvSpPr>
        <p:spPr>
          <a:xfrm>
            <a:off x="838200" y="2366324"/>
            <a:ext cx="999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yum –y install </a:t>
            </a:r>
            <a:r>
              <a:rPr lang="en-US" altLang="ko-KR" dirty="0" err="1"/>
              <a:t>syslinux</a:t>
            </a:r>
            <a:r>
              <a:rPr lang="en-US" altLang="ko-KR" dirty="0"/>
              <a:t> </a:t>
            </a:r>
            <a:r>
              <a:rPr lang="en-US" altLang="ko-KR" dirty="0" err="1"/>
              <a:t>dhcp</a:t>
            </a:r>
            <a:r>
              <a:rPr lang="en-US" altLang="ko-KR" dirty="0"/>
              <a:t>  </a:t>
            </a:r>
            <a:r>
              <a:rPr lang="en-US" altLang="ko-KR" dirty="0" err="1"/>
              <a:t>tftp</a:t>
            </a:r>
            <a:r>
              <a:rPr lang="en-US" altLang="ko-KR" dirty="0"/>
              <a:t>-server</a:t>
            </a:r>
            <a:r>
              <a:rPr lang="ko-KR" altLang="en-US" dirty="0"/>
              <a:t> </a:t>
            </a:r>
            <a:r>
              <a:rPr lang="en-US" altLang="ko-KR" dirty="0" err="1"/>
              <a:t>vsftpd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패키지 설치 </a:t>
            </a:r>
            <a:r>
              <a:rPr lang="en-US" altLang="ko-KR" dirty="0" err="1">
                <a:sym typeface="Wingdings" panose="05000000000000000000" pitchFamily="2" charset="2"/>
              </a:rPr>
              <a:t>dhcp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없으면 </a:t>
            </a:r>
            <a:r>
              <a:rPr lang="en-US" altLang="ko-KR" dirty="0" err="1">
                <a:sym typeface="Wingdings" panose="05000000000000000000" pitchFamily="2" charset="2"/>
              </a:rPr>
              <a:t>dhcp</a:t>
            </a:r>
            <a:r>
              <a:rPr lang="en-US" altLang="ko-KR" dirty="0">
                <a:sym typeface="Wingdings" panose="05000000000000000000" pitchFamily="2" charset="2"/>
              </a:rPr>
              <a:t>-server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48D63-2E0B-4D7F-A544-79AEC1116E52}"/>
              </a:ext>
            </a:extLst>
          </p:cNvPr>
          <p:cNvSpPr txBox="1"/>
          <p:nvPr/>
        </p:nvSpPr>
        <p:spPr>
          <a:xfrm>
            <a:off x="838200" y="2736734"/>
            <a:ext cx="289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9680D-2BE9-4D6A-A098-3AFA3F931BC2}"/>
              </a:ext>
            </a:extLst>
          </p:cNvPr>
          <p:cNvSpPr txBox="1"/>
          <p:nvPr/>
        </p:nvSpPr>
        <p:spPr>
          <a:xfrm>
            <a:off x="838200" y="3104988"/>
            <a:ext cx="317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systemctl</a:t>
            </a:r>
            <a:r>
              <a:rPr lang="en-US" altLang="ko-KR" dirty="0"/>
              <a:t> disable </a:t>
            </a:r>
            <a:r>
              <a:rPr lang="en-US" altLang="ko-KR" dirty="0" err="1"/>
              <a:t>firewalld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4381E-3C05-4471-A128-409710B122BE}"/>
              </a:ext>
            </a:extLst>
          </p:cNvPr>
          <p:cNvSpPr txBox="1"/>
          <p:nvPr/>
        </p:nvSpPr>
        <p:spPr>
          <a:xfrm>
            <a:off x="838200" y="3476650"/>
            <a:ext cx="523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dhcp</a:t>
            </a:r>
            <a:r>
              <a:rPr lang="en-US" altLang="ko-KR" dirty="0"/>
              <a:t>/</a:t>
            </a:r>
            <a:r>
              <a:rPr lang="en-US" altLang="ko-KR" dirty="0" err="1"/>
              <a:t>dhcpd.conf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아래와 같이 설정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57148-D094-46E6-9213-3C7D7CB07385}"/>
              </a:ext>
            </a:extLst>
          </p:cNvPr>
          <p:cNvSpPr txBox="1"/>
          <p:nvPr/>
        </p:nvSpPr>
        <p:spPr>
          <a:xfrm>
            <a:off x="838200" y="1413688"/>
            <a:ext cx="570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PXE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여러 개의 서버를 잘 조합해서 만든 설치 서버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180563-62B2-41C2-9F03-CAE0FDD6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56" y="3842574"/>
            <a:ext cx="4353533" cy="21434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8C291F-179B-43D8-ADAA-D26FE5CF9111}"/>
              </a:ext>
            </a:extLst>
          </p:cNvPr>
          <p:cNvSpPr/>
          <p:nvPr/>
        </p:nvSpPr>
        <p:spPr>
          <a:xfrm>
            <a:off x="1443789" y="5245768"/>
            <a:ext cx="2165685" cy="577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ABBD0-CDF2-4358-9267-D776D051E893}"/>
              </a:ext>
            </a:extLst>
          </p:cNvPr>
          <p:cNvSpPr txBox="1"/>
          <p:nvPr/>
        </p:nvSpPr>
        <p:spPr>
          <a:xfrm>
            <a:off x="3609474" y="5429670"/>
            <a:ext cx="313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 </a:t>
            </a:r>
            <a:r>
              <a:rPr lang="en-US" altLang="ko-KR" b="1" dirty="0"/>
              <a:t>4</a:t>
            </a:r>
            <a:r>
              <a:rPr lang="ko-KR" altLang="en-US" b="1" dirty="0"/>
              <a:t>줄이 </a:t>
            </a:r>
            <a:r>
              <a:rPr lang="en-US" altLang="ko-KR" b="1" dirty="0"/>
              <a:t>PXE</a:t>
            </a:r>
            <a:r>
              <a:rPr lang="ko-KR" altLang="en-US" b="1" dirty="0"/>
              <a:t>와 관련된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95D69-F644-4D6F-A85F-A36E28F60FBB}"/>
              </a:ext>
            </a:extLst>
          </p:cNvPr>
          <p:cNvSpPr txBox="1"/>
          <p:nvPr/>
        </p:nvSpPr>
        <p:spPr>
          <a:xfrm>
            <a:off x="6858487" y="5050334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allow booting : </a:t>
            </a:r>
            <a:r>
              <a:rPr lang="ko-KR" altLang="en-US" sz="1400" b="1" dirty="0"/>
              <a:t>부팅을 허가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EE054-DB5E-4975-BB4C-58E0BBCF6D55}"/>
              </a:ext>
            </a:extLst>
          </p:cNvPr>
          <p:cNvSpPr txBox="1"/>
          <p:nvPr/>
        </p:nvSpPr>
        <p:spPr>
          <a:xfrm>
            <a:off x="6858487" y="5393077"/>
            <a:ext cx="312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allow </a:t>
            </a:r>
            <a:r>
              <a:rPr lang="en-US" altLang="ko-KR" sz="1400" b="1" dirty="0" err="1"/>
              <a:t>bootp</a:t>
            </a:r>
            <a:r>
              <a:rPr lang="en-US" altLang="ko-KR" sz="1400" b="1" dirty="0"/>
              <a:t> : </a:t>
            </a:r>
            <a:r>
              <a:rPr lang="ko-KR" altLang="en-US" sz="1400" b="1" dirty="0"/>
              <a:t>부팅 프로토콜을 허가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E701A-9DAE-4B68-9ED3-94079D5B2663}"/>
              </a:ext>
            </a:extLst>
          </p:cNvPr>
          <p:cNvSpPr txBox="1"/>
          <p:nvPr/>
        </p:nvSpPr>
        <p:spPr>
          <a:xfrm>
            <a:off x="6858487" y="5735820"/>
            <a:ext cx="487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next-server 192.168.111.100 : </a:t>
            </a:r>
            <a:r>
              <a:rPr lang="ko-KR" altLang="en-US" sz="1400" b="1" dirty="0"/>
              <a:t>부팅파일이 있는 서버주소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2B7BD7-CB7C-481C-97CB-729E09C90F39}"/>
              </a:ext>
            </a:extLst>
          </p:cNvPr>
          <p:cNvSpPr txBox="1"/>
          <p:nvPr/>
        </p:nvSpPr>
        <p:spPr>
          <a:xfrm>
            <a:off x="6858487" y="6078562"/>
            <a:ext cx="3331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filename “pxelinux.0” : </a:t>
            </a:r>
            <a:r>
              <a:rPr lang="ko-KR" altLang="en-US" sz="1400" b="1" dirty="0"/>
              <a:t>부팅파일 이름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8A4BEC-9924-4041-A6AF-04A77DB042DA}"/>
              </a:ext>
            </a:extLst>
          </p:cNvPr>
          <p:cNvSpPr txBox="1"/>
          <p:nvPr/>
        </p:nvSpPr>
        <p:spPr>
          <a:xfrm>
            <a:off x="6744307" y="2735656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(CentOS8</a:t>
            </a:r>
            <a:r>
              <a:rPr lang="ko-KR" altLang="en-US" dirty="0"/>
              <a:t>에서는 </a:t>
            </a:r>
            <a:r>
              <a:rPr lang="en-US" altLang="ko-KR" dirty="0" err="1"/>
              <a:t>dhcp</a:t>
            </a:r>
            <a:r>
              <a:rPr lang="en-US" altLang="ko-KR" dirty="0"/>
              <a:t> </a:t>
            </a:r>
            <a:r>
              <a:rPr lang="ko-KR" altLang="en-US" dirty="0"/>
              <a:t>가 없었다</a:t>
            </a:r>
            <a:r>
              <a:rPr lang="en-US" altLang="ko-KR" dirty="0"/>
              <a:t>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92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7D43-0926-4FC4-81D6-9F2A67B2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PXE </a:t>
            </a:r>
            <a:r>
              <a:rPr lang="ko-KR" altLang="en-US" dirty="0"/>
              <a:t>설치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00B18-F26E-457B-B8CF-12324E26EE08}"/>
              </a:ext>
            </a:extLst>
          </p:cNvPr>
          <p:cNvSpPr txBox="1"/>
          <p:nvPr/>
        </p:nvSpPr>
        <p:spPr>
          <a:xfrm>
            <a:off x="838200" y="1413688"/>
            <a:ext cx="817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xinetd.d</a:t>
            </a:r>
            <a:r>
              <a:rPr lang="en-US" altLang="ko-KR" dirty="0"/>
              <a:t>/</a:t>
            </a:r>
            <a:r>
              <a:rPr lang="en-US" altLang="ko-KR" dirty="0" err="1"/>
              <a:t>tftp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disable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no</a:t>
            </a:r>
            <a:r>
              <a:rPr lang="ko-KR" altLang="en-US" dirty="0">
                <a:sym typeface="Wingdings" panose="05000000000000000000" pitchFamily="2" charset="2"/>
              </a:rPr>
              <a:t>로 수정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왜 없지</a:t>
            </a:r>
            <a:r>
              <a:rPr lang="en-US" altLang="ko-KR" dirty="0">
                <a:sym typeface="Wingdings" panose="05000000000000000000" pitchFamily="2" charset="2"/>
              </a:rPr>
              <a:t>?? vi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xinetd.conf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5062A8-80A8-40A6-89D1-240BADCE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3020"/>
            <a:ext cx="3982006" cy="26673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837E37-0273-4B11-A114-D094138A29F4}"/>
              </a:ext>
            </a:extLst>
          </p:cNvPr>
          <p:cNvSpPr/>
          <p:nvPr/>
        </p:nvSpPr>
        <p:spPr>
          <a:xfrm>
            <a:off x="1395663" y="3721768"/>
            <a:ext cx="2165685" cy="160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FF888-7AF8-4967-BA7D-CC93A9AB7E46}"/>
              </a:ext>
            </a:extLst>
          </p:cNvPr>
          <p:cNvSpPr txBox="1"/>
          <p:nvPr/>
        </p:nvSpPr>
        <p:spPr>
          <a:xfrm>
            <a:off x="838200" y="4542724"/>
            <a:ext cx="552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iso </a:t>
            </a:r>
            <a:r>
              <a:rPr lang="ko-KR" altLang="en-US" dirty="0"/>
              <a:t>파일을 마운트 하기 위해서 </a:t>
            </a:r>
            <a:r>
              <a:rPr lang="en-US" altLang="ko-KR" dirty="0"/>
              <a:t>iso </a:t>
            </a:r>
            <a:r>
              <a:rPr lang="ko-KR" altLang="en-US" dirty="0"/>
              <a:t>이미지를 넣기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F51EC2-F310-40CD-A37B-7DE70D1A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34" y="3429000"/>
            <a:ext cx="3484509" cy="30638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20A5739-F254-4AC5-8B32-1CDAAFB67594}"/>
              </a:ext>
            </a:extLst>
          </p:cNvPr>
          <p:cNvSpPr/>
          <p:nvPr/>
        </p:nvSpPr>
        <p:spPr>
          <a:xfrm>
            <a:off x="6525926" y="4485074"/>
            <a:ext cx="82135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50BDF4-8E46-4C6E-8999-787DC40548F6}"/>
              </a:ext>
            </a:extLst>
          </p:cNvPr>
          <p:cNvSpPr/>
          <p:nvPr/>
        </p:nvSpPr>
        <p:spPr>
          <a:xfrm>
            <a:off x="9192127" y="3689683"/>
            <a:ext cx="1748590" cy="126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83338-7898-42B5-8610-6C1B2E49C9B5}"/>
              </a:ext>
            </a:extLst>
          </p:cNvPr>
          <p:cNvSpPr txBox="1"/>
          <p:nvPr/>
        </p:nvSpPr>
        <p:spPr>
          <a:xfrm>
            <a:off x="838200" y="4912056"/>
            <a:ext cx="25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umount</a:t>
            </a:r>
            <a:r>
              <a:rPr lang="en-US" altLang="ko-KR" dirty="0"/>
              <a:t> /dev/</a:t>
            </a:r>
            <a:r>
              <a:rPr lang="en-US" altLang="ko-KR" dirty="0" err="1"/>
              <a:t>cdrom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125D4-D055-4408-8202-F31777310D1C}"/>
              </a:ext>
            </a:extLst>
          </p:cNvPr>
          <p:cNvSpPr txBox="1"/>
          <p:nvPr/>
        </p:nvSpPr>
        <p:spPr>
          <a:xfrm>
            <a:off x="838200" y="5281388"/>
            <a:ext cx="678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mount /dev/</a:t>
            </a:r>
            <a:r>
              <a:rPr lang="en-US" altLang="ko-KR" dirty="0" err="1"/>
              <a:t>cdrom</a:t>
            </a:r>
            <a:r>
              <a:rPr lang="en-US" altLang="ko-KR" dirty="0"/>
              <a:t> /var/ftp/pub/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ftp </a:t>
            </a:r>
            <a:r>
              <a:rPr lang="ko-KR" altLang="en-US" dirty="0"/>
              <a:t>홈 쪽에 마운트 하기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3785167-8B4A-4945-AD3B-F8991B7A0279}"/>
              </a:ext>
            </a:extLst>
          </p:cNvPr>
          <p:cNvSpPr/>
          <p:nvPr/>
        </p:nvSpPr>
        <p:spPr>
          <a:xfrm>
            <a:off x="5117592" y="2343592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349AA-80C9-452D-8ABB-C5E6E9D15F79}"/>
              </a:ext>
            </a:extLst>
          </p:cNvPr>
          <p:cNvSpPr txBox="1"/>
          <p:nvPr/>
        </p:nvSpPr>
        <p:spPr>
          <a:xfrm>
            <a:off x="6096000" y="2301910"/>
            <a:ext cx="6020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여기에서 막혀서 안됨</a:t>
            </a:r>
            <a:r>
              <a:rPr lang="en-US" altLang="ko-KR" b="1" dirty="0"/>
              <a:t>…</a:t>
            </a:r>
          </a:p>
          <a:p>
            <a:r>
              <a:rPr lang="en-US" altLang="ko-KR" b="1" dirty="0"/>
              <a:t>(CentOS 8) </a:t>
            </a:r>
            <a:r>
              <a:rPr lang="ko-KR" altLang="en-US" b="1" dirty="0"/>
              <a:t>없어서 </a:t>
            </a:r>
            <a:r>
              <a:rPr lang="en-US" altLang="ko-KR" b="1" dirty="0" err="1"/>
              <a:t>xinetd</a:t>
            </a:r>
            <a:r>
              <a:rPr lang="ko-KR" altLang="en-US" b="1" dirty="0"/>
              <a:t> 패키지를 설치 했는데도 안됨</a:t>
            </a:r>
            <a:endParaRPr lang="en-US" altLang="ko-KR" b="1" dirty="0"/>
          </a:p>
          <a:p>
            <a:r>
              <a:rPr lang="en-US" altLang="ko-KR" b="1" dirty="0" err="1"/>
              <a:t>xinetd</a:t>
            </a:r>
            <a:r>
              <a:rPr lang="en-US" altLang="ko-KR" b="1" dirty="0"/>
              <a:t> </a:t>
            </a:r>
            <a:r>
              <a:rPr lang="ko-KR" altLang="en-US" b="1" dirty="0"/>
              <a:t>패키지 설치하면 </a:t>
            </a:r>
            <a:r>
              <a:rPr lang="en-US" altLang="ko-KR" b="1" dirty="0"/>
              <a:t>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xinetd.conf</a:t>
            </a:r>
            <a:r>
              <a:rPr lang="en-US" altLang="ko-KR" b="1" dirty="0"/>
              <a:t> </a:t>
            </a:r>
            <a:r>
              <a:rPr lang="ko-KR" altLang="en-US" b="1"/>
              <a:t>가 생김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4983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7D43-0926-4FC4-81D6-9F2A67B2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PXE </a:t>
            </a:r>
            <a:r>
              <a:rPr lang="ko-KR" altLang="en-US" dirty="0"/>
              <a:t>설치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E59CB-00AB-4E6D-9E6D-426ADBF90BC2}"/>
              </a:ext>
            </a:extLst>
          </p:cNvPr>
          <p:cNvSpPr txBox="1"/>
          <p:nvPr/>
        </p:nvSpPr>
        <p:spPr>
          <a:xfrm>
            <a:off x="838200" y="1413688"/>
            <a:ext cx="965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cp /var/ftp/pub/images/</a:t>
            </a:r>
            <a:r>
              <a:rPr lang="en-US" altLang="ko-KR" dirty="0" err="1"/>
              <a:t>pxeboot</a:t>
            </a:r>
            <a:r>
              <a:rPr lang="en-US" altLang="ko-KR" dirty="0"/>
              <a:t>/</a:t>
            </a:r>
            <a:r>
              <a:rPr lang="en-US" altLang="ko-KR" dirty="0" err="1"/>
              <a:t>vmlinuz</a:t>
            </a:r>
            <a:r>
              <a:rPr lang="en-US" altLang="ko-KR" dirty="0"/>
              <a:t> /var/lib/</a:t>
            </a:r>
            <a:r>
              <a:rPr lang="en-US" altLang="ko-KR" dirty="0" err="1"/>
              <a:t>tftpboot</a:t>
            </a:r>
            <a:r>
              <a:rPr lang="en-US" altLang="ko-KR" dirty="0"/>
              <a:t>/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vmlinuz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부팅파일를</a:t>
            </a:r>
            <a:r>
              <a:rPr lang="ko-KR" altLang="en-US" dirty="0">
                <a:sym typeface="Wingdings" panose="05000000000000000000" pitchFamily="2" charset="2"/>
              </a:rPr>
              <a:t> 복사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8CFEB-D2D2-48F4-8FF4-7FF8BA468566}"/>
              </a:ext>
            </a:extLst>
          </p:cNvPr>
          <p:cNvSpPr txBox="1"/>
          <p:nvPr/>
        </p:nvSpPr>
        <p:spPr>
          <a:xfrm>
            <a:off x="838200" y="1783020"/>
            <a:ext cx="927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cp /var/ftp/pub/images/</a:t>
            </a:r>
            <a:r>
              <a:rPr lang="en-US" altLang="ko-KR" dirty="0" err="1"/>
              <a:t>pxeboot</a:t>
            </a:r>
            <a:r>
              <a:rPr lang="en-US" altLang="ko-KR" dirty="0"/>
              <a:t>/</a:t>
            </a:r>
            <a:r>
              <a:rPr lang="en-US" altLang="ko-KR" dirty="0" err="1"/>
              <a:t>initrd.img</a:t>
            </a:r>
            <a:r>
              <a:rPr lang="en-US" altLang="ko-KR" dirty="0"/>
              <a:t> /var/lib/</a:t>
            </a:r>
            <a:r>
              <a:rPr lang="en-US" altLang="ko-KR" dirty="0" err="1"/>
              <a:t>tftpboot</a:t>
            </a:r>
            <a:r>
              <a:rPr lang="en-US" altLang="ko-KR" dirty="0"/>
              <a:t>/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이미지 파일을 복사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22AD7-B52B-4F8C-87FF-F17AB21D01E5}"/>
              </a:ext>
            </a:extLst>
          </p:cNvPr>
          <p:cNvSpPr txBox="1"/>
          <p:nvPr/>
        </p:nvSpPr>
        <p:spPr>
          <a:xfrm>
            <a:off x="838200" y="2152352"/>
            <a:ext cx="817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syslinux</a:t>
            </a:r>
            <a:r>
              <a:rPr lang="en-US" altLang="ko-KR" dirty="0"/>
              <a:t>/pxelinux.0 /var/lib/</a:t>
            </a:r>
            <a:r>
              <a:rPr lang="en-US" altLang="ko-KR" dirty="0" err="1"/>
              <a:t>tftpboot</a:t>
            </a:r>
            <a:r>
              <a:rPr lang="en-US" altLang="ko-KR" dirty="0"/>
              <a:t>/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이미지 파일을 복사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907C3-A40B-473E-A8E1-B768385FC5C4}"/>
              </a:ext>
            </a:extLst>
          </p:cNvPr>
          <p:cNvSpPr txBox="1"/>
          <p:nvPr/>
        </p:nvSpPr>
        <p:spPr>
          <a:xfrm>
            <a:off x="838200" y="2521684"/>
            <a:ext cx="39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tftp</a:t>
            </a:r>
            <a:r>
              <a:rPr lang="ko-KR" altLang="en-US" dirty="0"/>
              <a:t>는 부팅파일을 전송해주는 역할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4CDCA-C1B5-4301-B904-4E3C38AB25BC}"/>
              </a:ext>
            </a:extLst>
          </p:cNvPr>
          <p:cNvSpPr txBox="1"/>
          <p:nvPr/>
        </p:nvSpPr>
        <p:spPr>
          <a:xfrm>
            <a:off x="838200" y="3399989"/>
            <a:ext cx="426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/var/lib/</a:t>
            </a:r>
            <a:r>
              <a:rPr lang="en-US" altLang="ko-KR" dirty="0" err="1"/>
              <a:t>tftpboot</a:t>
            </a:r>
            <a:r>
              <a:rPr lang="en-US" altLang="ko-KR" dirty="0"/>
              <a:t>/</a:t>
            </a:r>
            <a:r>
              <a:rPr lang="en-US" altLang="ko-KR" dirty="0" err="1"/>
              <a:t>pxelinux.cfg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6E367-F2BA-4A4A-AF13-275080DB3998}"/>
              </a:ext>
            </a:extLst>
          </p:cNvPr>
          <p:cNvSpPr txBox="1"/>
          <p:nvPr/>
        </p:nvSpPr>
        <p:spPr>
          <a:xfrm>
            <a:off x="838200" y="3769321"/>
            <a:ext cx="391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cd</a:t>
            </a:r>
            <a:r>
              <a:rPr lang="ko-KR" altLang="en-US" dirty="0"/>
              <a:t> </a:t>
            </a:r>
            <a:r>
              <a:rPr lang="en-US" altLang="ko-KR" dirty="0"/>
              <a:t>/var/lib/</a:t>
            </a:r>
            <a:r>
              <a:rPr lang="en-US" altLang="ko-KR" dirty="0" err="1"/>
              <a:t>tftpboot</a:t>
            </a:r>
            <a:r>
              <a:rPr lang="en-US" altLang="ko-KR" dirty="0"/>
              <a:t>/</a:t>
            </a:r>
            <a:r>
              <a:rPr lang="en-US" altLang="ko-KR" dirty="0" err="1"/>
              <a:t>pxelinux.cfg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AC714-3959-4E1D-9CD8-2CA55944CE90}"/>
              </a:ext>
            </a:extLst>
          </p:cNvPr>
          <p:cNvSpPr txBox="1"/>
          <p:nvPr/>
        </p:nvSpPr>
        <p:spPr>
          <a:xfrm>
            <a:off x="838200" y="4138443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touch default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339BE-B1A3-408C-882B-1387DB2FC075}"/>
              </a:ext>
            </a:extLst>
          </p:cNvPr>
          <p:cNvSpPr txBox="1"/>
          <p:nvPr/>
        </p:nvSpPr>
        <p:spPr>
          <a:xfrm>
            <a:off x="838200" y="4507775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16. vi default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부팅 설정을 추가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저장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375361-B1B7-4463-9572-2AD14668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0" y="4898517"/>
            <a:ext cx="4955198" cy="7234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552E67-CED7-417A-A89F-8EEC5A3B45C6}"/>
              </a:ext>
            </a:extLst>
          </p:cNvPr>
          <p:cNvSpPr txBox="1"/>
          <p:nvPr/>
        </p:nvSpPr>
        <p:spPr>
          <a:xfrm>
            <a:off x="838200" y="5776822"/>
            <a:ext cx="579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17.  </a:t>
            </a:r>
            <a:r>
              <a:rPr lang="en-US" altLang="ko-KR" dirty="0" err="1"/>
              <a:t>ps</a:t>
            </a:r>
            <a:r>
              <a:rPr lang="en-US" altLang="ko-KR" dirty="0"/>
              <a:t> –</a:t>
            </a:r>
            <a:r>
              <a:rPr lang="en-US" altLang="ko-KR" dirty="0" err="1"/>
              <a:t>ef</a:t>
            </a:r>
            <a:r>
              <a:rPr lang="en-US" altLang="ko-KR" dirty="0"/>
              <a:t> | grep </a:t>
            </a:r>
            <a:r>
              <a:rPr lang="en-US" altLang="ko-KR" dirty="0" err="1"/>
              <a:t>dnsmasq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/>
              <a:t>dhcp</a:t>
            </a:r>
            <a:r>
              <a:rPr lang="en-US" altLang="ko-KR" dirty="0"/>
              <a:t> </a:t>
            </a:r>
            <a:r>
              <a:rPr lang="ko-KR" altLang="en-US" dirty="0"/>
              <a:t>충돌 </a:t>
            </a:r>
            <a:r>
              <a:rPr lang="ko-KR" altLang="en-US" dirty="0" err="1"/>
              <a:t>나는거</a:t>
            </a:r>
            <a:r>
              <a:rPr lang="ko-KR" altLang="en-US" dirty="0"/>
              <a:t> 막기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F1866-367D-4708-B268-81A1B2E3950F}"/>
              </a:ext>
            </a:extLst>
          </p:cNvPr>
          <p:cNvSpPr txBox="1"/>
          <p:nvPr/>
        </p:nvSpPr>
        <p:spPr>
          <a:xfrm>
            <a:off x="838200" y="614615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  kill</a:t>
            </a:r>
            <a:r>
              <a:rPr lang="ko-KR" altLang="en-US" dirty="0"/>
              <a:t> </a:t>
            </a:r>
            <a:r>
              <a:rPr lang="en-US" altLang="ko-KR" dirty="0"/>
              <a:t>-9</a:t>
            </a:r>
            <a:r>
              <a:rPr lang="ko-KR" altLang="en-US" dirty="0"/>
              <a:t> 프로세스</a:t>
            </a:r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91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7D43-0926-4FC4-81D6-9F2A67B2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PXE </a:t>
            </a:r>
            <a:r>
              <a:rPr lang="ko-KR" altLang="en-US" dirty="0"/>
              <a:t>설치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57D09-CC97-4EEE-BB7F-0A90D5C5CC19}"/>
              </a:ext>
            </a:extLst>
          </p:cNvPr>
          <p:cNvSpPr txBox="1"/>
          <p:nvPr/>
        </p:nvSpPr>
        <p:spPr>
          <a:xfrm>
            <a:off x="838200" y="1413688"/>
            <a:ext cx="310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dhcpd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4DC9D-CD1C-4A14-9A16-4169F6E5875A}"/>
              </a:ext>
            </a:extLst>
          </p:cNvPr>
          <p:cNvSpPr txBox="1"/>
          <p:nvPr/>
        </p:nvSpPr>
        <p:spPr>
          <a:xfrm>
            <a:off x="838200" y="1783020"/>
            <a:ext cx="301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vsftpd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AF671-E45E-4609-87FB-7276491CCC56}"/>
              </a:ext>
            </a:extLst>
          </p:cNvPr>
          <p:cNvSpPr txBox="1"/>
          <p:nvPr/>
        </p:nvSpPr>
        <p:spPr>
          <a:xfrm>
            <a:off x="838200" y="2152352"/>
            <a:ext cx="30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xinetd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13EBD-A27B-44DB-90C6-9AAA9B1260FB}"/>
              </a:ext>
            </a:extLst>
          </p:cNvPr>
          <p:cNvSpPr txBox="1"/>
          <p:nvPr/>
        </p:nvSpPr>
        <p:spPr>
          <a:xfrm>
            <a:off x="838200" y="2521684"/>
            <a:ext cx="302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22.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xinetd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30E25-6FAE-4A8E-ACE5-CFDCCA70996B}"/>
              </a:ext>
            </a:extLst>
          </p:cNvPr>
          <p:cNvSpPr txBox="1"/>
          <p:nvPr/>
        </p:nvSpPr>
        <p:spPr>
          <a:xfrm>
            <a:off x="838200" y="2891016"/>
            <a:ext cx="301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23.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vsftpd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46909-D9CF-4A6D-A081-88F183D5D368}"/>
              </a:ext>
            </a:extLst>
          </p:cNvPr>
          <p:cNvSpPr txBox="1"/>
          <p:nvPr/>
        </p:nvSpPr>
        <p:spPr>
          <a:xfrm>
            <a:off x="838200" y="3244334"/>
            <a:ext cx="310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24.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dhcpd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AA3C3-C551-4449-9CA2-6C4B29CC767A}"/>
              </a:ext>
            </a:extLst>
          </p:cNvPr>
          <p:cNvSpPr txBox="1"/>
          <p:nvPr/>
        </p:nvSpPr>
        <p:spPr>
          <a:xfrm>
            <a:off x="838200" y="3613666"/>
            <a:ext cx="110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25. WorkStation</a:t>
            </a:r>
            <a:r>
              <a:rPr lang="ko-KR" altLang="en-US" dirty="0"/>
              <a:t>에서 </a:t>
            </a:r>
            <a:r>
              <a:rPr lang="en-US" altLang="ko-KR" dirty="0"/>
              <a:t>Virtual Network Editor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NAT</a:t>
            </a:r>
            <a:r>
              <a:rPr lang="ko-KR" altLang="en-US" dirty="0"/>
              <a:t>를 클릭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Change Settings </a:t>
            </a:r>
            <a:r>
              <a:rPr lang="ko-KR" altLang="en-US" dirty="0"/>
              <a:t>하고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해당 체크 해제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9A1187-CEB3-4EE2-91CF-B60B97A1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5641"/>
            <a:ext cx="2594811" cy="23114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94747C-B97D-4F1F-A99E-FDB04237AD52}"/>
              </a:ext>
            </a:extLst>
          </p:cNvPr>
          <p:cNvSpPr/>
          <p:nvPr/>
        </p:nvSpPr>
        <p:spPr>
          <a:xfrm>
            <a:off x="866274" y="5855368"/>
            <a:ext cx="2438400" cy="1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8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7D43-0926-4FC4-81D6-9F2A67B2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PXE </a:t>
            </a:r>
            <a:r>
              <a:rPr lang="ko-KR" altLang="en-US" dirty="0"/>
              <a:t>설치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79B8E-DBB1-4163-B8FE-B9A24590A7E6}"/>
              </a:ext>
            </a:extLst>
          </p:cNvPr>
          <p:cNvSpPr txBox="1"/>
          <p:nvPr/>
        </p:nvSpPr>
        <p:spPr>
          <a:xfrm>
            <a:off x="838200" y="1413688"/>
            <a:ext cx="529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 err="1"/>
              <a:t>Vmware</a:t>
            </a:r>
            <a:r>
              <a:rPr lang="ko-KR" altLang="en-US" dirty="0"/>
              <a:t> 가상머신을 생성 </a:t>
            </a:r>
            <a:r>
              <a:rPr lang="en-US" altLang="ko-KR" dirty="0"/>
              <a:t>Linux CentOS</a:t>
            </a:r>
            <a:r>
              <a:rPr lang="ko-KR" altLang="en-US" dirty="0"/>
              <a:t>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7350C-B795-480F-92B6-05066DEE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4079"/>
            <a:ext cx="689706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47D43-0926-4FC4-81D6-9F2A67B2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킥스타트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CentOS7 </a:t>
            </a:r>
            <a:r>
              <a:rPr lang="ko-KR" altLang="en-US" dirty="0"/>
              <a:t>만 될 것 같다</a:t>
            </a:r>
            <a:r>
              <a:rPr lang="en-US" altLang="ko-KR" dirty="0"/>
              <a:t>..)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B0607-DBD8-4151-A3BD-0CCBD6A8C37A}"/>
              </a:ext>
            </a:extLst>
          </p:cNvPr>
          <p:cNvSpPr txBox="1"/>
          <p:nvPr/>
        </p:nvSpPr>
        <p:spPr>
          <a:xfrm>
            <a:off x="838200" y="1629229"/>
            <a:ext cx="199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pxe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부팅을 위한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80FAE-2DF9-422C-8B2B-30E3148481B4}"/>
              </a:ext>
            </a:extLst>
          </p:cNvPr>
          <p:cNvSpPr txBox="1"/>
          <p:nvPr/>
        </p:nvSpPr>
        <p:spPr>
          <a:xfrm>
            <a:off x="838200" y="1998561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킥스타트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바로 환경 설정 까지 해주는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32CEB-4815-4E8E-B3E8-4EB812A0D455}"/>
              </a:ext>
            </a:extLst>
          </p:cNvPr>
          <p:cNvSpPr txBox="1"/>
          <p:nvPr/>
        </p:nvSpPr>
        <p:spPr>
          <a:xfrm>
            <a:off x="838200" y="2491100"/>
            <a:ext cx="699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system-config-kickstart system-config-keyboard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AB575-166D-475B-8C7C-54E06A359825}"/>
              </a:ext>
            </a:extLst>
          </p:cNvPr>
          <p:cNvSpPr txBox="1"/>
          <p:nvPr/>
        </p:nvSpPr>
        <p:spPr>
          <a:xfrm>
            <a:off x="838200" y="2860432"/>
            <a:ext cx="28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system-config-kickstart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506CE-32EC-4206-9EBA-D7E972B3513F}"/>
              </a:ext>
            </a:extLst>
          </p:cNvPr>
          <p:cNvSpPr txBox="1"/>
          <p:nvPr/>
        </p:nvSpPr>
        <p:spPr>
          <a:xfrm>
            <a:off x="838200" y="3229764"/>
            <a:ext cx="1000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한국어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시간대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아시아 </a:t>
            </a:r>
            <a:r>
              <a:rPr lang="en-US" altLang="ko-KR" dirty="0">
                <a:sym typeface="Wingdings" panose="05000000000000000000" pitchFamily="2" charset="2"/>
              </a:rPr>
              <a:t> root </a:t>
            </a:r>
            <a:r>
              <a:rPr lang="ko-KR" altLang="en-US" dirty="0">
                <a:sym typeface="Wingdings" panose="05000000000000000000" pitchFamily="2" charset="2"/>
              </a:rPr>
              <a:t>암호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암호 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설치후</a:t>
            </a:r>
            <a:r>
              <a:rPr lang="ko-KR" altLang="en-US" dirty="0">
                <a:sym typeface="Wingdings" panose="05000000000000000000" pitchFamily="2" charset="2"/>
              </a:rPr>
              <a:t> 시스템 재부팅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26FFC-E87B-4057-91F1-939D7A444A94}"/>
              </a:ext>
            </a:extLst>
          </p:cNvPr>
          <p:cNvSpPr txBox="1"/>
          <p:nvPr/>
        </p:nvSpPr>
        <p:spPr>
          <a:xfrm>
            <a:off x="838200" y="3599096"/>
            <a:ext cx="96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설치 방법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새로운 설치 실행 </a:t>
            </a:r>
            <a:r>
              <a:rPr lang="en-US" altLang="ko-KR" dirty="0">
                <a:sym typeface="Wingdings" panose="05000000000000000000" pitchFamily="2" charset="2"/>
              </a:rPr>
              <a:t> FTP  FTP </a:t>
            </a:r>
            <a:r>
              <a:rPr lang="ko-KR" altLang="en-US" dirty="0">
                <a:sym typeface="Wingdings" panose="05000000000000000000" pitchFamily="2" charset="2"/>
              </a:rPr>
              <a:t>서버 </a:t>
            </a:r>
            <a:r>
              <a:rPr lang="en-US" altLang="ko-KR" dirty="0">
                <a:sym typeface="Wingdings" panose="05000000000000000000" pitchFamily="2" charset="2"/>
              </a:rPr>
              <a:t>192.168.111.100  FTP </a:t>
            </a:r>
            <a:r>
              <a:rPr lang="ko-KR" altLang="en-US" dirty="0">
                <a:sym typeface="Wingdings" panose="05000000000000000000" pitchFamily="2" charset="2"/>
              </a:rPr>
              <a:t>디렉터리 </a:t>
            </a:r>
            <a:r>
              <a:rPr lang="en-US" altLang="ko-KR" dirty="0">
                <a:sym typeface="Wingdings" panose="05000000000000000000" pitchFamily="2" charset="2"/>
              </a:rPr>
              <a:t>pub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B7876-9DAA-4B44-BEE6-1D18582E7361}"/>
              </a:ext>
            </a:extLst>
          </p:cNvPr>
          <p:cNvSpPr txBox="1"/>
          <p:nvPr/>
        </p:nvSpPr>
        <p:spPr>
          <a:xfrm>
            <a:off x="838200" y="3968428"/>
            <a:ext cx="454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부트로더</a:t>
            </a:r>
            <a:r>
              <a:rPr lang="ko-KR" altLang="en-US" dirty="0"/>
              <a:t> 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ko-KR" altLang="en-US" dirty="0" err="1">
                <a:sym typeface="Wingdings" panose="05000000000000000000" pitchFamily="2" charset="2"/>
              </a:rPr>
              <a:t>부트로더</a:t>
            </a:r>
            <a:r>
              <a:rPr lang="ko-KR" altLang="en-US" dirty="0">
                <a:sym typeface="Wingdings" panose="05000000000000000000" pitchFamily="2" charset="2"/>
              </a:rPr>
              <a:t> 설치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B31AC-3018-442F-93D9-76EC82BF6D7A}"/>
              </a:ext>
            </a:extLst>
          </p:cNvPr>
          <p:cNvSpPr txBox="1"/>
          <p:nvPr/>
        </p:nvSpPr>
        <p:spPr>
          <a:xfrm>
            <a:off x="838200" y="4337760"/>
            <a:ext cx="105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파티션 정보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마스터 부트 레코드 내용 삭제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기존 파티션 삭제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디스크 레이블 초기화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74D11-B634-42C3-AB22-170F41FDB141}"/>
              </a:ext>
            </a:extLst>
          </p:cNvPr>
          <p:cNvSpPr txBox="1"/>
          <p:nvPr/>
        </p:nvSpPr>
        <p:spPr>
          <a:xfrm>
            <a:off x="838200" y="4689731"/>
            <a:ext cx="845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파일 시스템 유형 </a:t>
            </a:r>
            <a:r>
              <a:rPr lang="en-US" altLang="ko-KR" dirty="0">
                <a:sym typeface="Wingdings" panose="05000000000000000000" pitchFamily="2" charset="2"/>
              </a:rPr>
              <a:t>swap  </a:t>
            </a:r>
            <a:r>
              <a:rPr lang="ko-KR" altLang="en-US" dirty="0">
                <a:sym typeface="Wingdings" panose="05000000000000000000" pitchFamily="2" charset="2"/>
              </a:rPr>
              <a:t>크기 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수정된 용량 </a:t>
            </a:r>
            <a:r>
              <a:rPr lang="en-US" altLang="ko-KR" dirty="0">
                <a:sym typeface="Wingdings" panose="05000000000000000000" pitchFamily="2" charset="2"/>
              </a:rPr>
              <a:t> 2048  </a:t>
            </a:r>
            <a:r>
              <a:rPr lang="ko-KR" altLang="en-US" dirty="0">
                <a:sym typeface="Wingdings" panose="05000000000000000000" pitchFamily="2" charset="2"/>
              </a:rPr>
              <a:t>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897AC-9AD0-45D8-B26B-D9AAC10A2D96}"/>
              </a:ext>
            </a:extLst>
          </p:cNvPr>
          <p:cNvSpPr txBox="1"/>
          <p:nvPr/>
        </p:nvSpPr>
        <p:spPr>
          <a:xfrm>
            <a:off x="838200" y="5059063"/>
            <a:ext cx="89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파운트할</a:t>
            </a:r>
            <a:r>
              <a:rPr lang="ko-KR" altLang="en-US" dirty="0">
                <a:sym typeface="Wingdings" panose="05000000000000000000" pitchFamily="2" charset="2"/>
              </a:rPr>
              <a:t> 지점 </a:t>
            </a:r>
            <a:r>
              <a:rPr lang="en-US" altLang="ko-KR" dirty="0">
                <a:sym typeface="Wingdings" panose="05000000000000000000" pitchFamily="2" charset="2"/>
              </a:rPr>
              <a:t>/  </a:t>
            </a:r>
            <a:r>
              <a:rPr lang="ko-KR" altLang="en-US" dirty="0">
                <a:sym typeface="Wingdings" panose="05000000000000000000" pitchFamily="2" charset="2"/>
              </a:rPr>
              <a:t>크기 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 안된 디스크 공간 모드 채움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확인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997D2-E94B-4104-8084-34A3C9C23D4B}"/>
              </a:ext>
            </a:extLst>
          </p:cNvPr>
          <p:cNvSpPr txBox="1"/>
          <p:nvPr/>
        </p:nvSpPr>
        <p:spPr>
          <a:xfrm>
            <a:off x="838200" y="5411996"/>
            <a:ext cx="89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파운트할</a:t>
            </a:r>
            <a:r>
              <a:rPr lang="ko-KR" altLang="en-US" dirty="0">
                <a:sym typeface="Wingdings" panose="05000000000000000000" pitchFamily="2" charset="2"/>
              </a:rPr>
              <a:t> 지점 </a:t>
            </a:r>
            <a:r>
              <a:rPr lang="en-US" altLang="ko-KR" dirty="0">
                <a:sym typeface="Wingdings" panose="05000000000000000000" pitchFamily="2" charset="2"/>
              </a:rPr>
              <a:t>/  </a:t>
            </a:r>
            <a:r>
              <a:rPr lang="ko-KR" altLang="en-US" dirty="0">
                <a:sym typeface="Wingdings" panose="05000000000000000000" pitchFamily="2" charset="2"/>
              </a:rPr>
              <a:t>크기 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 안된 디스크 공간 모드 채움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확인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3D7B9-02C3-4507-BECD-4247286D4611}"/>
              </a:ext>
            </a:extLst>
          </p:cNvPr>
          <p:cNvSpPr txBox="1"/>
          <p:nvPr/>
        </p:nvSpPr>
        <p:spPr>
          <a:xfrm>
            <a:off x="838200" y="6061502"/>
            <a:ext cx="68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나머지 설정은 버그가 있어서 직접 다른 곳에서 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닫기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956F1-67AE-4D1B-ADDC-62953C8723C1}"/>
              </a:ext>
            </a:extLst>
          </p:cNvPr>
          <p:cNvSpPr txBox="1"/>
          <p:nvPr/>
        </p:nvSpPr>
        <p:spPr>
          <a:xfrm>
            <a:off x="838200" y="5736749"/>
            <a:ext cx="1017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파일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저장 </a:t>
            </a:r>
            <a:r>
              <a:rPr lang="en-US" altLang="ko-KR" dirty="0">
                <a:sym typeface="Wingdings" panose="05000000000000000000" pitchFamily="2" charset="2"/>
              </a:rPr>
              <a:t> var </a:t>
            </a:r>
            <a:r>
              <a:rPr lang="ko-KR" altLang="en-US" dirty="0">
                <a:sym typeface="Wingdings" panose="05000000000000000000" pitchFamily="2" charset="2"/>
              </a:rPr>
              <a:t>폴더 안에 있는 </a:t>
            </a:r>
            <a:r>
              <a:rPr lang="en-US" altLang="ko-KR" dirty="0">
                <a:sym typeface="Wingdings" panose="05000000000000000000" pitchFamily="2" charset="2"/>
              </a:rPr>
              <a:t>ftp </a:t>
            </a:r>
            <a:r>
              <a:rPr lang="ko-KR" altLang="en-US" dirty="0">
                <a:sym typeface="Wingdings" panose="05000000000000000000" pitchFamily="2" charset="2"/>
              </a:rPr>
              <a:t>폴더안에 저장 이름은 내 마음대로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centos.ks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2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656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Linux</vt:lpstr>
      <vt:lpstr>PXE 설치 서버</vt:lpstr>
      <vt:lpstr>PXE 설치 서버</vt:lpstr>
      <vt:lpstr>PXE 설치 서버</vt:lpstr>
      <vt:lpstr>PXE 설치 서버</vt:lpstr>
      <vt:lpstr>PXE 설치 서버</vt:lpstr>
      <vt:lpstr>PXE 설치 서버</vt:lpstr>
      <vt:lpstr>PXE 설치 서버</vt:lpstr>
      <vt:lpstr>킥스타트 (아마 CentOS7 만 될 것 같다..)</vt:lpstr>
      <vt:lpstr>킥스타트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109</cp:revision>
  <dcterms:created xsi:type="dcterms:W3CDTF">2020-03-02T02:31:43Z</dcterms:created>
  <dcterms:modified xsi:type="dcterms:W3CDTF">2020-03-02T05:21:56Z</dcterms:modified>
</cp:coreProperties>
</file>