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23011-25B9-4B0E-9485-8029E9B0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D4CE0-CEDA-4A05-8C3D-62899221F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5F7DE-D486-48E8-B3BE-D43576C3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725CD-AD8B-433D-B988-5EE82DCA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05F92-306A-4CF6-B645-C5FA95EC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7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B4E5-7589-4F79-9ED8-6104AA2B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BF1A16-60FD-467A-AE48-4671B28D3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4C4EE-2392-4780-BBAC-F10C97F1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F250E-A189-41BC-9E4D-429E713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60409-C135-4E3E-AA6B-488C86E6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9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58335-70AA-4E4B-ABD3-7E354058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F7CBA-339E-4268-8F5B-6592C7AA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2DFF4-6A03-402C-AA1D-B01E8123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CD220-4554-4F19-9EA8-BF599495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6C0E4-C4D2-41D3-AE8F-CEB626F7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6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1EDC-C146-4976-940A-DAF703AB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6E6E9-7CE6-4D10-9894-D5C9C827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E5A01-CFF8-4A82-B207-6B75C5D7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00371-C830-4B11-9446-047AD656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4067C-E903-468F-91C5-4A4E9A00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9691-32AF-4EE8-8122-9CC1825B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E5414-A92B-4A4C-8A9D-562196C4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0A91-D187-4EBA-BD5F-1887455A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02417-A95A-41BE-AAEF-36D0C3E5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1E1B1-8DAC-4D79-BD44-98F2A51D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9FA58-5542-43BC-9E47-79EBDF90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0B7F6-6A9D-4021-AF3C-9A8C21EC6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259358-E554-4E0F-85E9-AE844E28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5C190-03B3-467D-A3FF-03178F94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42E125-7858-486A-AFEC-40145494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BCA51-4571-4FEA-9518-ED6F8F95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65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F8E9-A069-406E-9614-0CC30A60F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E955D-43D8-4FAD-A6A9-8639E4E6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0B254-CD41-49BB-9B5B-27132BB4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941E7-0D2E-4185-B687-C93EC471F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F500D-7E19-496B-927B-31F530D02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3FCA65-2544-4083-ADDE-D3E43A2C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412F7-B90B-4070-AFD3-1EBFB10D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6D3AF6-D540-481D-89E7-432C758B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2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571D-395E-45C6-8A69-7C2A03F7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9F5C3-A6D7-42EB-BF0E-5D9BDD44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1AA07-237D-4630-B350-4150780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58CAE9-309A-4D28-97FC-61F62F01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79365E-E4CE-499B-ABF9-72E8F7E9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B992C3-0564-4CDD-A3BA-895D87C3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0739B-6699-4878-AE87-B863DA31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C848D-07C8-4068-8BC8-4378A77D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00A9E-23E8-4D18-9D82-7F40ECC8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A73EF-0C27-4FF9-B078-8167929E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A81E9-9936-4407-A6E5-FB647BD2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DB8CA-AEB0-49E8-B0C7-EB1B4FA3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283DA-F98F-4F00-9047-322E7D3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9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2BF8E-A716-48C0-BD23-A2703013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08B2AF-2747-4CBF-97C6-7A9C091D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C0924-9E6C-4936-B0EC-EBBB5966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9CDA8-2070-4A30-A803-D3F1760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66A04-E505-4E9E-B4F1-309BB17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578E2-9A9A-4C67-8AFB-17F75316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2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907B2E-F7B1-4478-ABBF-E3DECA41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DBE6B-22FA-46E9-8FE9-00B0D260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E85E0-E47E-4202-B7CF-AAA9E37AD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CB97-B842-4CAE-B47B-AC77930D47CE}" type="datetimeFigureOut">
              <a:rPr lang="ko-KR" altLang="en-US" smtClean="0"/>
              <a:t>2020-02-15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8A69E-4736-4958-9E9F-292731CE3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D9B80-C916-4856-BE71-4C56BCEDD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C38F-2E60-40DF-B865-69CA847BB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EC5E-494E-4B90-BB34-3BCD70E7E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ADEC6-0071-46AC-AEAE-E70A4A46C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89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42017-76DB-49F0-B1EC-22FF834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2C17-F45B-4CCE-A9DE-B22314AC56A7}"/>
              </a:ext>
            </a:extLst>
          </p:cNvPr>
          <p:cNvSpPr txBox="1"/>
          <p:nvPr/>
        </p:nvSpPr>
        <p:spPr>
          <a:xfrm>
            <a:off x="4119337" y="1429078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리눅스 </a:t>
            </a:r>
            <a:r>
              <a:rPr lang="en-US" altLang="ko-KR" sz="2800" b="1" dirty="0"/>
              <a:t>== </a:t>
            </a:r>
            <a:r>
              <a:rPr lang="ko-KR" altLang="en-US" sz="2800" b="1" dirty="0"/>
              <a:t>무료 유닉스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ABCED-9C03-4D84-88E2-193E56DFE542}"/>
              </a:ext>
            </a:extLst>
          </p:cNvPr>
          <p:cNvSpPr txBox="1"/>
          <p:nvPr/>
        </p:nvSpPr>
        <p:spPr>
          <a:xfrm>
            <a:off x="1211818" y="2091068"/>
            <a:ext cx="97683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리눅스 개발자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 err="1">
                <a:sym typeface="Wingdings" panose="05000000000000000000" pitchFamily="2" charset="2"/>
              </a:rPr>
              <a:t>리누스</a:t>
            </a:r>
            <a:r>
              <a:rPr lang="ko-KR" altLang="en-US" sz="2800" b="1" dirty="0">
                <a:sym typeface="Wingdings" panose="05000000000000000000" pitchFamily="2" charset="2"/>
              </a:rPr>
              <a:t> </a:t>
            </a:r>
            <a:r>
              <a:rPr lang="ko-KR" altLang="en-US" sz="2800" b="1" dirty="0" err="1">
                <a:sym typeface="Wingdings" panose="05000000000000000000" pitchFamily="2" charset="2"/>
              </a:rPr>
              <a:t>토르발스</a:t>
            </a:r>
            <a:r>
              <a:rPr lang="ko-KR" altLang="en-US" sz="2800" b="1" dirty="0"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sym typeface="Wingdings" panose="05000000000000000000" pitchFamily="2" charset="2"/>
              </a:rPr>
              <a:t>(</a:t>
            </a:r>
            <a:r>
              <a:rPr lang="ko-KR" altLang="en-US" sz="2800" b="1" dirty="0">
                <a:sym typeface="Wingdings" panose="05000000000000000000" pitchFamily="2" charset="2"/>
              </a:rPr>
              <a:t>학생 때</a:t>
            </a:r>
            <a:r>
              <a:rPr lang="en-US" altLang="ko-KR" sz="2800" b="1" dirty="0">
                <a:sym typeface="Wingdings" panose="05000000000000000000" pitchFamily="2" charset="2"/>
              </a:rPr>
              <a:t>, </a:t>
            </a:r>
            <a:r>
              <a:rPr lang="ko-KR" altLang="en-US" sz="2800" b="1" dirty="0">
                <a:sym typeface="Wingdings" panose="05000000000000000000" pitchFamily="2" charset="2"/>
              </a:rPr>
              <a:t>개발</a:t>
            </a:r>
            <a:r>
              <a:rPr lang="en-US" altLang="ko-KR" sz="2800" b="1" dirty="0">
                <a:sym typeface="Wingdings" panose="05000000000000000000" pitchFamily="2" charset="2"/>
              </a:rPr>
              <a:t>) </a:t>
            </a:r>
            <a:r>
              <a:rPr lang="en-US" altLang="ko-KR" sz="2800" b="1" dirty="0" err="1">
                <a:sym typeface="Wingdings" panose="05000000000000000000" pitchFamily="2" charset="2"/>
              </a:rPr>
              <a:t>ver</a:t>
            </a:r>
            <a:r>
              <a:rPr lang="en-US" altLang="ko-KR" sz="2800" b="1" dirty="0">
                <a:sym typeface="Wingdings" panose="05000000000000000000" pitchFamily="2" charset="2"/>
              </a:rPr>
              <a:t> 0.01</a:t>
            </a:r>
          </a:p>
          <a:p>
            <a:pPr algn="ctr"/>
            <a:r>
              <a:rPr lang="en-US" altLang="ko-KR" sz="2800" b="1" dirty="0">
                <a:sym typeface="Wingdings" panose="05000000000000000000" pitchFamily="2" charset="2"/>
              </a:rPr>
              <a:t>1991</a:t>
            </a:r>
            <a:r>
              <a:rPr lang="ko-KR" altLang="en-US" sz="2800" b="1" dirty="0">
                <a:sym typeface="Wingdings" panose="05000000000000000000" pitchFamily="2" charset="2"/>
              </a:rPr>
              <a:t>년</a:t>
            </a:r>
            <a:endParaRPr lang="en-US" altLang="ko-KR" sz="2800" b="1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899B7-DD40-42A7-A5BC-E148F383C658}"/>
              </a:ext>
            </a:extLst>
          </p:cNvPr>
          <p:cNvSpPr txBox="1"/>
          <p:nvPr/>
        </p:nvSpPr>
        <p:spPr>
          <a:xfrm>
            <a:off x="1276732" y="3183946"/>
            <a:ext cx="9638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ym typeface="Wingdings" panose="05000000000000000000" pitchFamily="2" charset="2"/>
              </a:rPr>
              <a:t>ver</a:t>
            </a:r>
            <a:r>
              <a:rPr lang="en-US" altLang="ko-KR" sz="2800" b="1" dirty="0">
                <a:sym typeface="Wingdings" panose="05000000000000000000" pitchFamily="2" charset="2"/>
              </a:rPr>
              <a:t> 0.02 </a:t>
            </a:r>
            <a:r>
              <a:rPr lang="ko-KR" altLang="en-US" sz="2800" b="1" dirty="0">
                <a:sym typeface="Wingdings" panose="05000000000000000000" pitchFamily="2" charset="2"/>
              </a:rPr>
              <a:t>배포를 하기 시작함</a:t>
            </a:r>
            <a:r>
              <a:rPr lang="en-US" altLang="ko-KR" sz="2800" b="1" dirty="0">
                <a:sym typeface="Wingdings" panose="05000000000000000000" pitchFamily="2" charset="2"/>
              </a:rPr>
              <a:t>! (</a:t>
            </a:r>
            <a:r>
              <a:rPr lang="ko-KR" altLang="en-US" sz="2800" b="1" dirty="0">
                <a:sym typeface="Wingdings" panose="05000000000000000000" pitchFamily="2" charset="2"/>
              </a:rPr>
              <a:t>주변에서 해봐라 라고 했음</a:t>
            </a:r>
            <a:r>
              <a:rPr lang="en-US" altLang="ko-KR" sz="2800" b="1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ko-KR" sz="2800" b="1" dirty="0">
                <a:sym typeface="Wingdings" panose="05000000000000000000" pitchFamily="2" charset="2"/>
              </a:rPr>
              <a:t>1992</a:t>
            </a:r>
            <a:r>
              <a:rPr lang="ko-KR" altLang="en-US" sz="2800" b="1" dirty="0">
                <a:sym typeface="Wingdings" panose="05000000000000000000" pitchFamily="2" charset="2"/>
              </a:rPr>
              <a:t>년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5ABEF-32F8-4D25-9964-207E4BB46FD8}"/>
              </a:ext>
            </a:extLst>
          </p:cNvPr>
          <p:cNvSpPr txBox="1"/>
          <p:nvPr/>
        </p:nvSpPr>
        <p:spPr>
          <a:xfrm>
            <a:off x="338023" y="5157173"/>
            <a:ext cx="69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ym typeface="Wingdings" panose="05000000000000000000" pitchFamily="2" charset="2"/>
              </a:rPr>
              <a:t>리누스</a:t>
            </a:r>
            <a:r>
              <a:rPr lang="ko-KR" altLang="en-US" sz="2800" b="1" dirty="0">
                <a:sym typeface="Wingdings" panose="05000000000000000000" pitchFamily="2" charset="2"/>
              </a:rPr>
              <a:t> </a:t>
            </a:r>
            <a:r>
              <a:rPr lang="ko-KR" altLang="en-US" sz="2800" b="1" dirty="0" err="1">
                <a:sym typeface="Wingdings" panose="05000000000000000000" pitchFamily="2" charset="2"/>
              </a:rPr>
              <a:t>토르발스</a:t>
            </a:r>
            <a:r>
              <a:rPr lang="ko-KR" altLang="en-US" sz="2800" b="1" dirty="0">
                <a:sym typeface="Wingdings" panose="05000000000000000000" pitchFamily="2" charset="2"/>
              </a:rPr>
              <a:t>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리눅스의 커널만 제작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2B4936-8524-439B-A197-49E1274D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4" y="4594392"/>
            <a:ext cx="4601217" cy="2172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ED9DF-F4A0-425F-8925-480D702C4E76}"/>
              </a:ext>
            </a:extLst>
          </p:cNvPr>
          <p:cNvSpPr txBox="1"/>
          <p:nvPr/>
        </p:nvSpPr>
        <p:spPr>
          <a:xfrm>
            <a:off x="-73671" y="6432340"/>
            <a:ext cx="701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ym typeface="Wingdings" panose="05000000000000000000" pitchFamily="2" charset="2"/>
              </a:rPr>
              <a:t>GNU </a:t>
            </a:r>
            <a:r>
              <a:rPr lang="ko-KR" altLang="en-US" sz="2000" b="1" dirty="0">
                <a:sym typeface="Wingdings" panose="05000000000000000000" pitchFamily="2" charset="2"/>
              </a:rPr>
              <a:t>프로젝트 </a:t>
            </a:r>
            <a:r>
              <a:rPr lang="en-US" altLang="ko-KR" sz="2000" b="1" dirty="0">
                <a:sym typeface="Wingdings" panose="05000000000000000000" pitchFamily="2" charset="2"/>
              </a:rPr>
              <a:t>: </a:t>
            </a:r>
            <a:r>
              <a:rPr lang="ko-KR" altLang="en-US" sz="2000" b="1" dirty="0">
                <a:sym typeface="Wingdings" panose="05000000000000000000" pitchFamily="2" charset="2"/>
              </a:rPr>
              <a:t>리차드 </a:t>
            </a:r>
            <a:r>
              <a:rPr lang="ko-KR" altLang="en-US" sz="2000" b="1" dirty="0" err="1">
                <a:sym typeface="Wingdings" panose="05000000000000000000" pitchFamily="2" charset="2"/>
              </a:rPr>
              <a:t>스톨만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공유하자 소프트웨어를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487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42017-76DB-49F0-B1EC-22FF834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2DD015-F295-41CE-B63E-062E2E9A9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436688"/>
            <a:ext cx="684943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42017-76DB-49F0-B1EC-22FF834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B1887-2765-4DE1-8854-C57AF167FD71}"/>
              </a:ext>
            </a:extLst>
          </p:cNvPr>
          <p:cNvSpPr txBox="1"/>
          <p:nvPr/>
        </p:nvSpPr>
        <p:spPr>
          <a:xfrm>
            <a:off x="3361219" y="1429078"/>
            <a:ext cx="5469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Red Hat Linux &amp; CentOS Linux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459C7-D5AF-4961-BFD6-477640A12C9E}"/>
              </a:ext>
            </a:extLst>
          </p:cNvPr>
          <p:cNvSpPr txBox="1"/>
          <p:nvPr/>
        </p:nvSpPr>
        <p:spPr>
          <a:xfrm>
            <a:off x="1030458" y="2231421"/>
            <a:ext cx="10131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Red Hat Linux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유료</a:t>
            </a:r>
            <a:r>
              <a:rPr lang="en-US" altLang="ko-KR" sz="2800" b="1" dirty="0"/>
              <a:t> &amp; CentOS Linux </a:t>
            </a:r>
            <a:r>
              <a:rPr lang="en-US" altLang="ko-KR" sz="2800" b="1" dirty="0">
                <a:sym typeface="Wingdings" panose="05000000000000000000" pitchFamily="2" charset="2"/>
              </a:rPr>
              <a:t> </a:t>
            </a:r>
            <a:r>
              <a:rPr lang="ko-KR" altLang="en-US" sz="2800" b="1" dirty="0">
                <a:sym typeface="Wingdings" panose="05000000000000000000" pitchFamily="2" charset="2"/>
              </a:rPr>
              <a:t>무료</a:t>
            </a:r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endParaRPr lang="en-US" altLang="ko-KR" sz="2800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800" b="1" dirty="0">
                <a:sym typeface="Wingdings" panose="05000000000000000000" pitchFamily="2" charset="2"/>
              </a:rPr>
              <a:t>CentOS Linux</a:t>
            </a:r>
            <a:r>
              <a:rPr lang="ko-KR" altLang="en-US" sz="2800" b="1" dirty="0">
                <a:sym typeface="Wingdings" panose="05000000000000000000" pitchFamily="2" charset="2"/>
              </a:rPr>
              <a:t>가 </a:t>
            </a:r>
            <a:r>
              <a:rPr lang="en-US" altLang="ko-KR" sz="2800" b="1" dirty="0">
                <a:sym typeface="Wingdings" panose="05000000000000000000" pitchFamily="2" charset="2"/>
              </a:rPr>
              <a:t>Red Hat</a:t>
            </a:r>
            <a:r>
              <a:rPr lang="ko-KR" altLang="en-US" sz="2800" b="1" dirty="0">
                <a:sym typeface="Wingdings" panose="05000000000000000000" pitchFamily="2" charset="2"/>
              </a:rPr>
              <a:t>의 </a:t>
            </a:r>
            <a:r>
              <a:rPr lang="ko-KR" altLang="en-US" sz="2800" b="1" dirty="0" err="1">
                <a:sym typeface="Wingdings" panose="05000000000000000000" pitchFamily="2" charset="2"/>
              </a:rPr>
              <a:t>오픈된</a:t>
            </a:r>
            <a:r>
              <a:rPr lang="ko-KR" altLang="en-US" sz="2800" b="1" dirty="0">
                <a:sym typeface="Wingdings" panose="05000000000000000000" pitchFamily="2" charset="2"/>
              </a:rPr>
              <a:t> 소스를 그대로 가져온 것</a:t>
            </a:r>
            <a:r>
              <a:rPr lang="en-US" altLang="ko-KR" sz="2800" b="1" dirty="0">
                <a:sym typeface="Wingdings" panose="05000000000000000000" pitchFamily="2" charset="2"/>
              </a:rPr>
              <a:t>!</a:t>
            </a:r>
          </a:p>
          <a:p>
            <a:pPr algn="ctr"/>
            <a:r>
              <a:rPr lang="en-US" altLang="ko-KR" sz="2800" b="1" dirty="0">
                <a:sym typeface="Wingdings" panose="05000000000000000000" pitchFamily="2" charset="2"/>
              </a:rPr>
              <a:t>99%</a:t>
            </a:r>
            <a:r>
              <a:rPr lang="ko-KR" altLang="en-US" sz="2800" b="1" dirty="0">
                <a:sym typeface="Wingdings" panose="05000000000000000000" pitchFamily="2" charset="2"/>
              </a:rPr>
              <a:t>가 같다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4C1D9-9104-4267-AF35-48A0749A1696}"/>
              </a:ext>
            </a:extLst>
          </p:cNvPr>
          <p:cNvSpPr txBox="1"/>
          <p:nvPr/>
        </p:nvSpPr>
        <p:spPr>
          <a:xfrm>
            <a:off x="1415167" y="5167312"/>
            <a:ext cx="93616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Red Hat Linux </a:t>
            </a:r>
            <a:r>
              <a:rPr lang="ko-KR" altLang="en-US" sz="2800" b="1" dirty="0"/>
              <a:t>을 사면 전화해서 문의 등 할 수 가 있음</a:t>
            </a:r>
            <a:r>
              <a:rPr lang="en-US" altLang="ko-KR" sz="2800" b="1" dirty="0"/>
              <a:t>!!</a:t>
            </a:r>
          </a:p>
          <a:p>
            <a:pPr algn="ctr"/>
            <a:r>
              <a:rPr lang="ko-KR" altLang="en-US" sz="2800" b="1" dirty="0"/>
              <a:t>대신 </a:t>
            </a:r>
            <a:r>
              <a:rPr lang="en-US" altLang="ko-KR" sz="2800" b="1" dirty="0"/>
              <a:t>CentOS</a:t>
            </a:r>
            <a:r>
              <a:rPr lang="ko-KR" altLang="en-US" sz="2800" b="1" dirty="0"/>
              <a:t>는 안된다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956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42017-76DB-49F0-B1EC-22FF834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C3BAC7-4F1C-44E3-84AC-0B2B4FC8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7" y="2065866"/>
            <a:ext cx="11269166" cy="41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1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12976-24BD-4C81-B40D-A50F9F00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464319"/>
            <a:ext cx="8636000" cy="50285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142017-76DB-49F0-B1EC-22FF834B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 </a:t>
            </a:r>
            <a:r>
              <a:rPr lang="ko-KR" altLang="en-US" dirty="0"/>
              <a:t>하드웨어 요구 사항</a:t>
            </a:r>
          </a:p>
        </p:txBody>
      </p:sp>
    </p:spTree>
    <p:extLst>
      <p:ext uri="{BB962C8B-B14F-4D97-AF65-F5344CB8AC3E}">
        <p14:creationId xmlns:p14="http://schemas.microsoft.com/office/powerpoint/2010/main" val="34393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Linux</vt:lpstr>
      <vt:lpstr>Linux</vt:lpstr>
      <vt:lpstr>Linux</vt:lpstr>
      <vt:lpstr>Linux</vt:lpstr>
      <vt:lpstr>Linux</vt:lpstr>
      <vt:lpstr>CentOS 하드웨어 요구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34</cp:revision>
  <dcterms:created xsi:type="dcterms:W3CDTF">2020-02-15T05:05:54Z</dcterms:created>
  <dcterms:modified xsi:type="dcterms:W3CDTF">2020-02-15T05:21:22Z</dcterms:modified>
</cp:coreProperties>
</file>