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26D14-369A-44B8-88B8-16043AB86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A9193-7638-4236-8956-22F2A1607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1CB8B-D03F-403E-AE5D-0C935A08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E1-5F7C-4A50-A237-985732BF059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11F47-05C8-4E17-90DE-0E82AFB7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5AF73-C594-44BB-9228-6700F8F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F2AD-3919-49E7-ACBC-5A1DFB0EC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6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7E151-C640-464C-B834-50F84F6B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F130C-4B81-47A5-B784-94A4F0C07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1016D-BEFB-44A8-BD48-70215483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E1-5F7C-4A50-A237-985732BF059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0B62B-8F42-40CD-A029-E984C173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32299-5B78-4758-929B-51E4D263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F2AD-3919-49E7-ACBC-5A1DFB0EC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4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5BEC51-32C8-49BA-A42E-572E37A07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80EA98-11C5-466D-81AF-6CEA8FCED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B1076-2778-45F8-927D-5EE4F878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E1-5F7C-4A50-A237-985732BF059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9C8D6-9DD3-43A5-8FB0-1CC80A93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B73B2-A296-4C9C-ACF4-6FBDB10D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F2AD-3919-49E7-ACBC-5A1DFB0EC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2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0994E-61C0-400A-98D2-D55D84C4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3E816-B79B-4461-B107-8A67B935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FBE6B-9191-4A52-9916-3B56B8C5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E1-5F7C-4A50-A237-985732BF059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931CA-1794-4F57-A619-8308BF0A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B6243-7938-43C4-8291-1092720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F2AD-3919-49E7-ACBC-5A1DFB0EC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8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B6715-77CD-4948-AC44-87D5EC13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5333A-1833-4131-B46F-78568994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5AF4E-E3A4-4E23-9B89-4BB5475D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E1-5F7C-4A50-A237-985732BF059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CA679-98BD-44C6-B02E-6F6AC8A6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51E2F-D11E-4505-8C42-9535193C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F2AD-3919-49E7-ACBC-5A1DFB0EC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BE1C2-63AB-43B7-ABF4-0403F9E0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886C0-3225-417B-9A72-835B801E3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D2F3C6-C0CC-414F-9DBB-569A3435C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D034B-418C-441B-9AAD-28EA283E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E1-5F7C-4A50-A237-985732BF059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EE425-238A-48FA-8E31-A8E95660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4DDCB-6447-4243-86F2-1217DF2B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F2AD-3919-49E7-ACBC-5A1DFB0EC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9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D3AB3-D8E6-4B21-8DF0-F29923ED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12F13-41FD-4830-BC11-09006A46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095EA-BEA1-4352-8FD0-07904A70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900D8-79D1-4974-B946-5D5808864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CA2D03-6F59-4E52-B27C-166CF2F8A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B14D4C-ABFF-48F3-AED7-CB0BF9C0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E1-5F7C-4A50-A237-985732BF059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601CD3-D651-40D7-9C09-3AD42235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B967DF-9EAA-40E8-B9D1-4B053ABE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F2AD-3919-49E7-ACBC-5A1DFB0EC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2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5A86F-FC12-4C35-9E77-2418FD8E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8B9CD1-0BAB-4D10-9896-F565B488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E1-5F7C-4A50-A237-985732BF059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ACBB58-9D2E-4314-A5B7-4E5522F5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F4C27D-0CF0-439B-A916-C303C96A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F2AD-3919-49E7-ACBC-5A1DFB0EC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8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52E760-FE60-4691-8138-981618D7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E1-5F7C-4A50-A237-985732BF059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7FB372-6487-47F7-84C5-3EC14EFA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F0505C-BC3A-4981-AAB7-1C2F60A0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F2AD-3919-49E7-ACBC-5A1DFB0EC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4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53DE5-745F-436D-B8BC-979F739E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3A4BE-34AF-4FA2-9646-E67CAAC4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BF0E4-1EDA-4901-9120-B11FA7BC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B97E9-BFA8-4343-BE2E-D63DD59D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E1-5F7C-4A50-A237-985732BF059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B5CF5-F8D1-410E-983F-36A9CF5C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78E70-FA3D-4DBF-8BFB-E83E3A27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F2AD-3919-49E7-ACBC-5A1DFB0EC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6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610AB-F594-411C-A01E-F3DCA14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209A6-D2BD-4F27-93BD-3E3164D02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D15BA-09EA-479F-8931-36A1F51B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5E342-C6C6-4708-ABBD-7CEF1A0A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E1-5F7C-4A50-A237-985732BF059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F6BEB-AA98-464D-833D-AE93A3F8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74A36-EFE8-4FDE-ABCE-CC650663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F2AD-3919-49E7-ACBC-5A1DFB0EC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0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2E9AE-3BF0-4038-B288-F2A399E2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BDE33-A7D0-478A-AC13-0281BE481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1571F-DF2C-45AF-9EBF-026B558F0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E3E1-5F7C-4A50-A237-985732BF059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8E4CD-790C-449D-A8CF-95CD4C489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AE6EA-2C1B-478E-B6BF-95E1AA585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F2AD-3919-49E7-ACBC-5A1DFB0EC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1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hanbit.co.kr/ubuntu/16.04/VMware-workstation-full-12.1.1-3770994.exe" TargetMode="External"/><Relationship Id="rId2" Type="http://schemas.openxmlformats.org/officeDocument/2006/relationships/hyperlink" Target="http://download3.vmware.com/software/wkst/file/VMware-workstation-full-12.1.1-3770994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mware.com/products/workstation/workstation-evaluation.html" TargetMode="External"/><Relationship Id="rId5" Type="http://schemas.openxmlformats.org/officeDocument/2006/relationships/hyperlink" Target="http://download.hanb.co.kr/ubuntu/16.04/VMware-workstation-full-10.0.7-2844087.exe" TargetMode="External"/><Relationship Id="rId4" Type="http://schemas.openxmlformats.org/officeDocument/2006/relationships/hyperlink" Target="http://download3.vmware.com/software/wkst/file/VMware-workstation-full-10.0.7-2844087.ex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0143C-9049-41BE-97F6-7C72D5501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746925-8059-4150-A988-7AF88F46C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91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7954C8-0D8B-4EC9-9344-A8AAE01C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1901241"/>
            <a:ext cx="4572002" cy="424085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613BACE-9B87-416C-8651-039D2FF2DF9D}"/>
              </a:ext>
            </a:extLst>
          </p:cNvPr>
          <p:cNvSpPr/>
          <p:nvPr/>
        </p:nvSpPr>
        <p:spPr>
          <a:xfrm>
            <a:off x="6519334" y="5794486"/>
            <a:ext cx="999066" cy="309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9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22AD86-930A-465C-86B2-00817495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1880072"/>
            <a:ext cx="5080000" cy="44186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C3343C-841F-497E-9DEE-2A6729D1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265" y="3361406"/>
            <a:ext cx="5350936" cy="14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B419FD-C87F-4EEC-AE6B-A84DBB8F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32" y="2116666"/>
            <a:ext cx="6322068" cy="39454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4079C7-F28C-4320-956F-854B9A487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26" y="2827867"/>
            <a:ext cx="4418476" cy="12022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EA0453-D398-4D94-8182-E658A03BCF5C}"/>
              </a:ext>
            </a:extLst>
          </p:cNvPr>
          <p:cNvSpPr/>
          <p:nvPr/>
        </p:nvSpPr>
        <p:spPr>
          <a:xfrm>
            <a:off x="1168401" y="3403601"/>
            <a:ext cx="3691466" cy="143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EAF1-FEA7-4C73-AC66-85A3AF73E69B}"/>
              </a:ext>
            </a:extLst>
          </p:cNvPr>
          <p:cNvSpPr txBox="1"/>
          <p:nvPr/>
        </p:nvSpPr>
        <p:spPr>
          <a:xfrm>
            <a:off x="489937" y="4360334"/>
            <a:ext cx="4836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처음에 바로 </a:t>
            </a:r>
            <a:r>
              <a:rPr lang="en-US" altLang="ko-KR" b="1" dirty="0"/>
              <a:t>20</a:t>
            </a:r>
            <a:r>
              <a:rPr lang="ko-KR" altLang="en-US" b="1" dirty="0"/>
              <a:t>기가를 주는 것이 아닌</a:t>
            </a:r>
            <a:r>
              <a:rPr lang="en-US" altLang="ko-KR" b="1" dirty="0"/>
              <a:t>! 2MB</a:t>
            </a:r>
          </a:p>
          <a:p>
            <a:r>
              <a:rPr lang="ko-KR" altLang="en-US" b="1" dirty="0"/>
              <a:t>가상머신은 </a:t>
            </a:r>
            <a:r>
              <a:rPr lang="en-US" altLang="ko-KR" b="1" dirty="0"/>
              <a:t>20</a:t>
            </a:r>
            <a:r>
              <a:rPr lang="ko-KR" altLang="en-US" b="1" dirty="0"/>
              <a:t>기가라고 착각 중</a:t>
            </a:r>
            <a:r>
              <a:rPr lang="en-US" altLang="ko-KR" b="1" dirty="0"/>
              <a:t>!</a:t>
            </a:r>
          </a:p>
          <a:p>
            <a:r>
              <a:rPr lang="ko-KR" altLang="en-US" b="1" dirty="0"/>
              <a:t>대신 용량이 차츰 채워지면 </a:t>
            </a:r>
            <a:r>
              <a:rPr lang="en-US" altLang="ko-KR" b="1" dirty="0"/>
              <a:t>20GB</a:t>
            </a:r>
            <a:r>
              <a:rPr lang="ko-KR" altLang="en-US" b="1" dirty="0"/>
              <a:t>까지가 한계</a:t>
            </a:r>
          </a:p>
        </p:txBody>
      </p:sp>
    </p:spTree>
    <p:extLst>
      <p:ext uri="{BB962C8B-B14F-4D97-AF65-F5344CB8AC3E}">
        <p14:creationId xmlns:p14="http://schemas.microsoft.com/office/powerpoint/2010/main" val="235610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C99D59-BE35-45E8-B6A9-C669C852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9384"/>
            <a:ext cx="5113866" cy="44261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E581A46-B09B-439D-879E-6A6B4F5B3077}"/>
              </a:ext>
            </a:extLst>
          </p:cNvPr>
          <p:cNvSpPr/>
          <p:nvPr/>
        </p:nvSpPr>
        <p:spPr>
          <a:xfrm>
            <a:off x="3166534" y="5638801"/>
            <a:ext cx="1608666" cy="270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A71765-0D4F-4879-9793-2ED7C52B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32" y="1901081"/>
            <a:ext cx="4979983" cy="43844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2D396D-03D4-421F-ACE1-7619647A240B}"/>
              </a:ext>
            </a:extLst>
          </p:cNvPr>
          <p:cNvSpPr/>
          <p:nvPr/>
        </p:nvSpPr>
        <p:spPr>
          <a:xfrm>
            <a:off x="6366931" y="2319867"/>
            <a:ext cx="2455335" cy="1456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63782-2B28-4386-ABAB-05E6D0480290}"/>
              </a:ext>
            </a:extLst>
          </p:cNvPr>
          <p:cNvSpPr txBox="1"/>
          <p:nvPr/>
        </p:nvSpPr>
        <p:spPr>
          <a:xfrm>
            <a:off x="6999723" y="14900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내부 정보</a:t>
            </a:r>
          </a:p>
        </p:txBody>
      </p:sp>
    </p:spTree>
    <p:extLst>
      <p:ext uri="{BB962C8B-B14F-4D97-AF65-F5344CB8AC3E}">
        <p14:creationId xmlns:p14="http://schemas.microsoft.com/office/powerpoint/2010/main" val="406014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1C8B53-48BB-4F54-9823-BBC54C88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1" y="1825910"/>
            <a:ext cx="5317066" cy="46812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38B0FF-A76C-4D79-A2AA-B150339CE727}"/>
              </a:ext>
            </a:extLst>
          </p:cNvPr>
          <p:cNvSpPr/>
          <p:nvPr/>
        </p:nvSpPr>
        <p:spPr>
          <a:xfrm>
            <a:off x="2994334" y="3234268"/>
            <a:ext cx="2455335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4AB1C-2663-4508-B774-7ED71192F5EA}"/>
              </a:ext>
            </a:extLst>
          </p:cNvPr>
          <p:cNvSpPr txBox="1"/>
          <p:nvPr/>
        </p:nvSpPr>
        <p:spPr>
          <a:xfrm>
            <a:off x="5449669" y="3271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체크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036BAC-51DA-477D-BE70-983F431DE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5" y="1825909"/>
            <a:ext cx="5332962" cy="46812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5217475-E4A6-4514-BAEC-A40FE336C422}"/>
              </a:ext>
            </a:extLst>
          </p:cNvPr>
          <p:cNvSpPr/>
          <p:nvPr/>
        </p:nvSpPr>
        <p:spPr>
          <a:xfrm>
            <a:off x="8192868" y="5892801"/>
            <a:ext cx="680200" cy="28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06E7A-1BD3-4BC5-ADD2-4AD3E2203782}"/>
              </a:ext>
            </a:extLst>
          </p:cNvPr>
          <p:cNvSpPr/>
          <p:nvPr/>
        </p:nvSpPr>
        <p:spPr>
          <a:xfrm>
            <a:off x="6376838" y="3168136"/>
            <a:ext cx="2513162" cy="201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7B335-B643-4508-8985-89BF624B6B18}"/>
              </a:ext>
            </a:extLst>
          </p:cNvPr>
          <p:cNvSpPr txBox="1"/>
          <p:nvPr/>
        </p:nvSpPr>
        <p:spPr>
          <a:xfrm>
            <a:off x="6328833" y="3890590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컴퓨터가 이게 </a:t>
            </a:r>
            <a:r>
              <a:rPr lang="en-US" altLang="ko-KR" b="1" dirty="0"/>
              <a:t>host </a:t>
            </a:r>
            <a:r>
              <a:rPr lang="ko-KR" altLang="en-US" b="1" dirty="0"/>
              <a:t>것인지 </a:t>
            </a:r>
            <a:r>
              <a:rPr lang="en-US" altLang="ko-KR" b="1" dirty="0"/>
              <a:t>guest </a:t>
            </a:r>
            <a:r>
              <a:rPr lang="ko-KR" altLang="en-US" b="1" dirty="0"/>
              <a:t>것인지 </a:t>
            </a:r>
            <a:r>
              <a:rPr lang="ko-KR" altLang="en-US" b="1" dirty="0" err="1"/>
              <a:t>몰라함</a:t>
            </a:r>
            <a:endParaRPr lang="en-US" altLang="ko-KR" b="1" dirty="0"/>
          </a:p>
          <a:p>
            <a:pPr algn="ctr"/>
            <a:r>
              <a:rPr lang="ko-KR" altLang="en-US" b="1" dirty="0"/>
              <a:t>오류 대비 삭제</a:t>
            </a:r>
          </a:p>
        </p:txBody>
      </p:sp>
    </p:spTree>
    <p:extLst>
      <p:ext uri="{BB962C8B-B14F-4D97-AF65-F5344CB8AC3E}">
        <p14:creationId xmlns:p14="http://schemas.microsoft.com/office/powerpoint/2010/main" val="162952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3C3D6D-59DB-4D5A-A975-A3416DE1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33" y="1876459"/>
            <a:ext cx="5418668" cy="476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DAAD5-BA90-45BB-806A-FB4B35535A06}"/>
              </a:ext>
            </a:extLst>
          </p:cNvPr>
          <p:cNvSpPr txBox="1"/>
          <p:nvPr/>
        </p:nvSpPr>
        <p:spPr>
          <a:xfrm>
            <a:off x="1817167" y="2273575"/>
            <a:ext cx="19352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결론</a:t>
            </a:r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3600" b="1" dirty="0"/>
              <a:t>USB</a:t>
            </a:r>
          </a:p>
          <a:p>
            <a:pPr algn="ctr"/>
            <a:r>
              <a:rPr lang="en-US" altLang="ko-KR" sz="3600" b="1" dirty="0"/>
              <a:t>Printer</a:t>
            </a:r>
          </a:p>
          <a:p>
            <a:pPr algn="ctr"/>
            <a:r>
              <a:rPr lang="en-US" altLang="ko-KR" sz="3600" b="1" dirty="0"/>
              <a:t>Sound</a:t>
            </a:r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3600" b="1" dirty="0"/>
              <a:t>Remove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3376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58342D-5480-4FC4-8B7A-B4FBD247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3"/>
            <a:ext cx="5283202" cy="46228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7D55DB0-70CA-487C-9BCC-1D0452F80E67}"/>
              </a:ext>
            </a:extLst>
          </p:cNvPr>
          <p:cNvSpPr/>
          <p:nvPr/>
        </p:nvSpPr>
        <p:spPr>
          <a:xfrm>
            <a:off x="987735" y="2794001"/>
            <a:ext cx="2432797" cy="186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A24F1B-FE0A-4E9F-A776-799A556F52EB}"/>
              </a:ext>
            </a:extLst>
          </p:cNvPr>
          <p:cNvSpPr/>
          <p:nvPr/>
        </p:nvSpPr>
        <p:spPr>
          <a:xfrm>
            <a:off x="2748801" y="5892800"/>
            <a:ext cx="654799" cy="253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A675B-0ED5-43A2-9AC1-9356D8A949AF}"/>
              </a:ext>
            </a:extLst>
          </p:cNvPr>
          <p:cNvSpPr txBox="1"/>
          <p:nvPr/>
        </p:nvSpPr>
        <p:spPr>
          <a:xfrm>
            <a:off x="7315200" y="3675074"/>
            <a:ext cx="365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80</a:t>
            </a:r>
            <a:r>
              <a:rPr lang="ko-KR" altLang="en-US" sz="3600" b="1" dirty="0"/>
              <a:t>기가로 만들자</a:t>
            </a:r>
          </a:p>
        </p:txBody>
      </p:sp>
    </p:spTree>
    <p:extLst>
      <p:ext uri="{BB962C8B-B14F-4D97-AF65-F5344CB8AC3E}">
        <p14:creationId xmlns:p14="http://schemas.microsoft.com/office/powerpoint/2010/main" val="132937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2C8D9C-D892-42D3-A764-395C5C148FDC}"/>
              </a:ext>
            </a:extLst>
          </p:cNvPr>
          <p:cNvGrpSpPr/>
          <p:nvPr/>
        </p:nvGrpSpPr>
        <p:grpSpPr>
          <a:xfrm>
            <a:off x="838200" y="2032755"/>
            <a:ext cx="5080002" cy="4460120"/>
            <a:chOff x="838200" y="2032755"/>
            <a:chExt cx="5080002" cy="44601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FA1A2CE-09B4-484B-9751-E02735623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032755"/>
              <a:ext cx="5080002" cy="446012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3224C3-5B22-446C-AF97-01DF85E9F317}"/>
                </a:ext>
              </a:extLst>
            </p:cNvPr>
            <p:cNvSpPr/>
            <p:nvPr/>
          </p:nvSpPr>
          <p:spPr>
            <a:xfrm>
              <a:off x="2003736" y="5892801"/>
              <a:ext cx="680200" cy="287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D7E9B45-092D-45B0-AF86-6B838B912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76" y="2617820"/>
            <a:ext cx="4105848" cy="35628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712A0C-2654-4DD1-9CB1-50ED7B1237CF}"/>
              </a:ext>
            </a:extLst>
          </p:cNvPr>
          <p:cNvSpPr/>
          <p:nvPr/>
        </p:nvSpPr>
        <p:spPr>
          <a:xfrm>
            <a:off x="7016003" y="3589868"/>
            <a:ext cx="773330" cy="253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AB2BB2-4E5F-433B-9D1B-3B0B144501C7}"/>
              </a:ext>
            </a:extLst>
          </p:cNvPr>
          <p:cNvSpPr/>
          <p:nvPr/>
        </p:nvSpPr>
        <p:spPr>
          <a:xfrm>
            <a:off x="9313333" y="5842001"/>
            <a:ext cx="87493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1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85B12B-7258-43BD-9931-6DB99655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2" y="1796463"/>
            <a:ext cx="5040272" cy="439408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CD1C13-E88C-4CE1-B4FC-A01955B1C16A}"/>
              </a:ext>
            </a:extLst>
          </p:cNvPr>
          <p:cNvSpPr/>
          <p:nvPr/>
        </p:nvSpPr>
        <p:spPr>
          <a:xfrm>
            <a:off x="3629335" y="5757335"/>
            <a:ext cx="976531" cy="423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AF24A-DFFE-4C8E-88A2-78C7B7B0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9" y="1796463"/>
            <a:ext cx="5040271" cy="44190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980C73-97F9-4DE6-8606-8B5BA3BE3DC9}"/>
              </a:ext>
            </a:extLst>
          </p:cNvPr>
          <p:cNvSpPr/>
          <p:nvPr/>
        </p:nvSpPr>
        <p:spPr>
          <a:xfrm>
            <a:off x="5994399" y="3005668"/>
            <a:ext cx="5029201" cy="855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C2541-B657-4DAB-8671-45D356D5055D}"/>
              </a:ext>
            </a:extLst>
          </p:cNvPr>
          <p:cNvSpPr/>
          <p:nvPr/>
        </p:nvSpPr>
        <p:spPr>
          <a:xfrm>
            <a:off x="9042400" y="5774266"/>
            <a:ext cx="982133" cy="423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1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04C416-42E0-4765-9162-3E56098B080A}"/>
              </a:ext>
            </a:extLst>
          </p:cNvPr>
          <p:cNvGrpSpPr/>
          <p:nvPr/>
        </p:nvGrpSpPr>
        <p:grpSpPr>
          <a:xfrm>
            <a:off x="1367124" y="1554475"/>
            <a:ext cx="5630818" cy="4938400"/>
            <a:chOff x="3280591" y="1554475"/>
            <a:chExt cx="5630818" cy="4938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F34E7F6-B30F-4EEF-AD7F-5950570A8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0591" y="1554475"/>
              <a:ext cx="5630818" cy="49384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5F0EC7-4B00-4277-96EC-0B2DCAB54609}"/>
                </a:ext>
              </a:extLst>
            </p:cNvPr>
            <p:cNvSpPr/>
            <p:nvPr/>
          </p:nvSpPr>
          <p:spPr>
            <a:xfrm>
              <a:off x="5610535" y="2590802"/>
              <a:ext cx="976532" cy="423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825C96E-A5C6-43CD-ADF3-CF639041B1E2}"/>
                </a:ext>
              </a:extLst>
            </p:cNvPr>
            <p:cNvSpPr/>
            <p:nvPr/>
          </p:nvSpPr>
          <p:spPr>
            <a:xfrm>
              <a:off x="3443067" y="3456785"/>
              <a:ext cx="5226799" cy="10305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D9AE0B-48E4-4046-B26D-6744CEFE042C}"/>
                </a:ext>
              </a:extLst>
            </p:cNvPr>
            <p:cNvSpPr/>
            <p:nvPr/>
          </p:nvSpPr>
          <p:spPr>
            <a:xfrm>
              <a:off x="3443068" y="4646135"/>
              <a:ext cx="5209866" cy="5015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B98EA6-C067-4FBF-973A-C0C892DEF6AA}"/>
              </a:ext>
            </a:extLst>
          </p:cNvPr>
          <p:cNvSpPr txBox="1"/>
          <p:nvPr/>
        </p:nvSpPr>
        <p:spPr>
          <a:xfrm>
            <a:off x="7366000" y="2590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용량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44408-95A2-4367-AC25-ABD63EFC190B}"/>
              </a:ext>
            </a:extLst>
          </p:cNvPr>
          <p:cNvSpPr txBox="1"/>
          <p:nvPr/>
        </p:nvSpPr>
        <p:spPr>
          <a:xfrm>
            <a:off x="7366000" y="3675582"/>
            <a:ext cx="3765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속이는게 아닌 진짜 </a:t>
            </a:r>
            <a:r>
              <a:rPr lang="en-US" altLang="ko-KR" b="1" dirty="0"/>
              <a:t>80</a:t>
            </a:r>
            <a:r>
              <a:rPr lang="ko-KR" altLang="en-US" b="1" dirty="0"/>
              <a:t>기가 용량을</a:t>
            </a:r>
            <a:endParaRPr lang="en-US" altLang="ko-KR" b="1" dirty="0"/>
          </a:p>
          <a:p>
            <a:r>
              <a:rPr lang="ko-KR" altLang="en-US" b="1" dirty="0"/>
              <a:t>할당 할 것인가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215B7-EEE3-40ED-A4A8-6928DB639CF9}"/>
              </a:ext>
            </a:extLst>
          </p:cNvPr>
          <p:cNvSpPr txBox="1"/>
          <p:nvPr/>
        </p:nvSpPr>
        <p:spPr>
          <a:xfrm>
            <a:off x="7366000" y="471226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파일을 </a:t>
            </a:r>
            <a:r>
              <a:rPr lang="en-US" altLang="ko-KR" b="1" dirty="0"/>
              <a:t>1</a:t>
            </a:r>
            <a:r>
              <a:rPr lang="ko-KR" altLang="en-US" b="1" dirty="0"/>
              <a:t>개로 만들 것인가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F12935-65CA-4309-BD0F-01E438A38902}"/>
              </a:ext>
            </a:extLst>
          </p:cNvPr>
          <p:cNvCxnSpPr>
            <a:stCxn id="5" idx="3"/>
          </p:cNvCxnSpPr>
          <p:nvPr/>
        </p:nvCxnSpPr>
        <p:spPr>
          <a:xfrm flipV="1">
            <a:off x="4673600" y="2802467"/>
            <a:ext cx="269240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B033938-1692-45DD-8042-ADD42300454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756399" y="3972059"/>
            <a:ext cx="609601" cy="26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FF0833-B6C6-460E-9F3F-6379EECF2486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739467" y="4896934"/>
            <a:ext cx="6265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36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D15C50-3884-4D1B-84B3-499A1184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32" y="1833130"/>
            <a:ext cx="8213558" cy="5024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1B41A-14F3-4CB9-A8E2-43031F607AE2}"/>
              </a:ext>
            </a:extLst>
          </p:cNvPr>
          <p:cNvSpPr txBox="1"/>
          <p:nvPr/>
        </p:nvSpPr>
        <p:spPr>
          <a:xfrm>
            <a:off x="838200" y="2167897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진짜 컴퓨터 </a:t>
            </a:r>
            <a:r>
              <a:rPr lang="en-US" altLang="ko-KR" b="1" dirty="0"/>
              <a:t>: </a:t>
            </a:r>
            <a:r>
              <a:rPr lang="ko-KR" altLang="en-US" b="1" dirty="0"/>
              <a:t>호스트 </a:t>
            </a:r>
            <a:r>
              <a:rPr lang="en-US" altLang="ko-KR" b="1" dirty="0"/>
              <a:t>OS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FF55B-083A-4161-90ED-34F07F4BBEC5}"/>
              </a:ext>
            </a:extLst>
          </p:cNvPr>
          <p:cNvSpPr txBox="1"/>
          <p:nvPr/>
        </p:nvSpPr>
        <p:spPr>
          <a:xfrm>
            <a:off x="838200" y="2495177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가상 컴퓨터 </a:t>
            </a:r>
            <a:r>
              <a:rPr lang="en-US" altLang="ko-KR" b="1" dirty="0"/>
              <a:t>: </a:t>
            </a:r>
            <a:r>
              <a:rPr lang="ko-KR" altLang="en-US" b="1" dirty="0"/>
              <a:t>게스트 </a:t>
            </a:r>
            <a:r>
              <a:rPr lang="en-US" altLang="ko-KR" b="1" dirty="0"/>
              <a:t>OS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74CCC-25CE-4C0E-A1BF-A41E9F44C1BE}"/>
              </a:ext>
            </a:extLst>
          </p:cNvPr>
          <p:cNvSpPr txBox="1"/>
          <p:nvPr/>
        </p:nvSpPr>
        <p:spPr>
          <a:xfrm>
            <a:off x="838200" y="1321356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대의 컴퓨터에 여러 컴퓨터를 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7E53BA-2597-4EE9-BC84-20C8C2453677}"/>
              </a:ext>
            </a:extLst>
          </p:cNvPr>
          <p:cNvSpPr/>
          <p:nvPr/>
        </p:nvSpPr>
        <p:spPr>
          <a:xfrm>
            <a:off x="9144000" y="4507832"/>
            <a:ext cx="802105" cy="56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3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1B4939-8486-4689-992C-37438F67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13868" cy="44328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919058-B48C-4D6B-BC51-967938DF3482}"/>
              </a:ext>
            </a:extLst>
          </p:cNvPr>
          <p:cNvSpPr/>
          <p:nvPr/>
        </p:nvSpPr>
        <p:spPr>
          <a:xfrm>
            <a:off x="3962400" y="5709693"/>
            <a:ext cx="982133" cy="423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8A3C90-F621-4353-83A9-9BA3C545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1" y="1597388"/>
            <a:ext cx="5249334" cy="46194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4347E23-3AA8-48B6-8D9B-328F6819E8D3}"/>
              </a:ext>
            </a:extLst>
          </p:cNvPr>
          <p:cNvSpPr/>
          <p:nvPr/>
        </p:nvSpPr>
        <p:spPr>
          <a:xfrm>
            <a:off x="9719733" y="5921360"/>
            <a:ext cx="694267" cy="293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80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0FB644-148D-42F5-B01C-BAD773F6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1467915"/>
            <a:ext cx="6570134" cy="5024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5626F4-3373-45F2-8D17-4C0FE5C50939}"/>
              </a:ext>
            </a:extLst>
          </p:cNvPr>
          <p:cNvSpPr txBox="1"/>
          <p:nvPr/>
        </p:nvSpPr>
        <p:spPr>
          <a:xfrm>
            <a:off x="7974276" y="1506022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나머지도 만들자</a:t>
            </a:r>
          </a:p>
        </p:txBody>
      </p:sp>
    </p:spTree>
    <p:extLst>
      <p:ext uri="{BB962C8B-B14F-4D97-AF65-F5344CB8AC3E}">
        <p14:creationId xmlns:p14="http://schemas.microsoft.com/office/powerpoint/2010/main" val="129527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실행하기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8224A9-459E-4826-80C7-43CCED84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2" y="1431647"/>
            <a:ext cx="6028268" cy="52273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48E202-EBF0-44AF-A6A7-35296CEED641}"/>
              </a:ext>
            </a:extLst>
          </p:cNvPr>
          <p:cNvSpPr/>
          <p:nvPr/>
        </p:nvSpPr>
        <p:spPr>
          <a:xfrm>
            <a:off x="3234266" y="5557293"/>
            <a:ext cx="1422401" cy="335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3B6998-B3A2-4B9D-8FD9-1EDDB22D21A6}"/>
              </a:ext>
            </a:extLst>
          </p:cNvPr>
          <p:cNvSpPr/>
          <p:nvPr/>
        </p:nvSpPr>
        <p:spPr>
          <a:xfrm>
            <a:off x="1066800" y="1690688"/>
            <a:ext cx="423334" cy="32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C594D1-973F-4F69-9197-C7DAF438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57" y="1431647"/>
            <a:ext cx="3238952" cy="120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C6DA3-4748-4083-B69A-98689BF58DE1}"/>
              </a:ext>
            </a:extLst>
          </p:cNvPr>
          <p:cNvSpPr txBox="1"/>
          <p:nvPr/>
        </p:nvSpPr>
        <p:spPr>
          <a:xfrm>
            <a:off x="7986174" y="2640432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오류 나올 경우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대부분 </a:t>
            </a:r>
            <a:r>
              <a:rPr lang="en-US" altLang="ko-KR" b="1" dirty="0"/>
              <a:t>Windows10)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AF9C40-A3BA-40E5-83FE-7404CE99DA63}"/>
              </a:ext>
            </a:extLst>
          </p:cNvPr>
          <p:cNvSpPr/>
          <p:nvPr/>
        </p:nvSpPr>
        <p:spPr>
          <a:xfrm>
            <a:off x="6689606" y="3990185"/>
            <a:ext cx="5112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4C4C4C"/>
                </a:solidFill>
                <a:latin typeface="Verdana" panose="020B0604030504040204" pitchFamily="34" charset="0"/>
              </a:rPr>
              <a:t>bcdedit</a:t>
            </a:r>
            <a:r>
              <a:rPr lang="en-US" altLang="ko-KR" b="1" dirty="0">
                <a:solidFill>
                  <a:srgbClr val="4C4C4C"/>
                </a:solidFill>
                <a:latin typeface="Verdana" panose="020B0604030504040204" pitchFamily="34" charset="0"/>
              </a:rPr>
              <a:t> /set </a:t>
            </a:r>
            <a:r>
              <a:rPr lang="en-US" altLang="ko-KR" b="1" dirty="0" err="1">
                <a:solidFill>
                  <a:srgbClr val="4C4C4C"/>
                </a:solidFill>
                <a:latin typeface="Verdana" panose="020B0604030504040204" pitchFamily="34" charset="0"/>
              </a:rPr>
              <a:t>hypervisorlaunchtype</a:t>
            </a:r>
            <a:r>
              <a:rPr lang="en-US" altLang="ko-KR" b="1" dirty="0">
                <a:solidFill>
                  <a:srgbClr val="4C4C4C"/>
                </a:solidFill>
                <a:latin typeface="Verdana" panose="020B0604030504040204" pitchFamily="34" charset="0"/>
              </a:rPr>
              <a:t> off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4C269-2DFC-4AD4-9541-77EDFAECC774}"/>
              </a:ext>
            </a:extLst>
          </p:cNvPr>
          <p:cNvSpPr txBox="1"/>
          <p:nvPr/>
        </p:nvSpPr>
        <p:spPr>
          <a:xfrm>
            <a:off x="7389057" y="3612386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</a:t>
            </a:r>
            <a:r>
              <a:rPr lang="en-US" altLang="ko-KR" b="1" dirty="0"/>
              <a:t>  </a:t>
            </a:r>
            <a:r>
              <a:rPr lang="ko-KR" altLang="en-US" b="1" dirty="0"/>
              <a:t>관리자 권한으로 아래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0D03C-0F6F-46BB-B323-BD321B13A9D9}"/>
              </a:ext>
            </a:extLst>
          </p:cNvPr>
          <p:cNvSpPr txBox="1"/>
          <p:nvPr/>
        </p:nvSpPr>
        <p:spPr>
          <a:xfrm>
            <a:off x="8751609" y="47774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재부팅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854672-02B4-4FE3-9BD0-752722F9F894}"/>
              </a:ext>
            </a:extLst>
          </p:cNvPr>
          <p:cNvSpPr/>
          <p:nvPr/>
        </p:nvSpPr>
        <p:spPr>
          <a:xfrm>
            <a:off x="6689606" y="5580250"/>
            <a:ext cx="5341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4C4C4C"/>
                </a:solidFill>
                <a:latin typeface="Verdana" panose="020B0604030504040204" pitchFamily="34" charset="0"/>
              </a:rPr>
              <a:t>bcdedit</a:t>
            </a:r>
            <a:r>
              <a:rPr lang="en-US" altLang="ko-KR" b="1" dirty="0">
                <a:solidFill>
                  <a:srgbClr val="4C4C4C"/>
                </a:solidFill>
                <a:latin typeface="Verdana" panose="020B0604030504040204" pitchFamily="34" charset="0"/>
              </a:rPr>
              <a:t> /set </a:t>
            </a:r>
            <a:r>
              <a:rPr lang="en-US" altLang="ko-KR" b="1" dirty="0" err="1">
                <a:solidFill>
                  <a:srgbClr val="4C4C4C"/>
                </a:solidFill>
                <a:latin typeface="Verdana" panose="020B0604030504040204" pitchFamily="34" charset="0"/>
              </a:rPr>
              <a:t>hypervisorlaunchtype</a:t>
            </a:r>
            <a:r>
              <a:rPr lang="en-US" altLang="ko-KR" b="1" dirty="0">
                <a:solidFill>
                  <a:srgbClr val="4C4C4C"/>
                </a:solidFill>
                <a:latin typeface="Verdana" panose="020B0604030504040204" pitchFamily="34" charset="0"/>
              </a:rPr>
              <a:t> auto</a:t>
            </a:r>
          </a:p>
          <a:p>
            <a:r>
              <a:rPr lang="ko-KR" altLang="en-US" b="1" dirty="0">
                <a:solidFill>
                  <a:srgbClr val="4C4C4C"/>
                </a:solidFill>
                <a:latin typeface="Verdana" panose="020B0604030504040204" pitchFamily="34" charset="0"/>
              </a:rPr>
              <a:t>나중에는 </a:t>
            </a:r>
            <a:r>
              <a:rPr lang="en-US" altLang="ko-KR" b="1" dirty="0">
                <a:solidFill>
                  <a:srgbClr val="4C4C4C"/>
                </a:solidFill>
                <a:latin typeface="Verdana" panose="020B0604030504040204" pitchFamily="34" charset="0"/>
              </a:rPr>
              <a:t>auto</a:t>
            </a:r>
            <a:r>
              <a:rPr lang="ko-KR" altLang="en-US" b="1" dirty="0">
                <a:solidFill>
                  <a:srgbClr val="4C4C4C"/>
                </a:solidFill>
                <a:latin typeface="Verdana" panose="020B0604030504040204" pitchFamily="34" charset="0"/>
              </a:rPr>
              <a:t>로 바꾼다</a:t>
            </a:r>
            <a:r>
              <a:rPr lang="en-US" altLang="ko-KR" b="1" dirty="0">
                <a:solidFill>
                  <a:srgbClr val="4C4C4C"/>
                </a:solidFill>
                <a:latin typeface="Verdana" panose="020B0604030504040204" pitchFamily="34" charset="0"/>
              </a:rPr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80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실행하기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534B77-B535-47ED-B3ED-436F1ED8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0" y="1690688"/>
            <a:ext cx="6046574" cy="4934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83969B-7021-4C90-99A6-F8A189B8807E}"/>
              </a:ext>
            </a:extLst>
          </p:cNvPr>
          <p:cNvSpPr txBox="1"/>
          <p:nvPr/>
        </p:nvSpPr>
        <p:spPr>
          <a:xfrm>
            <a:off x="7823200" y="2472266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그래도 안되면 </a:t>
            </a:r>
            <a:r>
              <a:rPr lang="en-US" altLang="ko-KR" b="1" dirty="0"/>
              <a:t>Hyper-V </a:t>
            </a:r>
            <a:r>
              <a:rPr lang="ko-KR" altLang="en-US" b="1" dirty="0"/>
              <a:t>체크 해제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619B61-203A-44C2-AB12-C853160C0429}"/>
              </a:ext>
            </a:extLst>
          </p:cNvPr>
          <p:cNvCxnSpPr>
            <a:endCxn id="4" idx="1"/>
          </p:cNvCxnSpPr>
          <p:nvPr/>
        </p:nvCxnSpPr>
        <p:spPr>
          <a:xfrm flipV="1">
            <a:off x="3386667" y="2656932"/>
            <a:ext cx="4436533" cy="1119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DC151C-A427-4D93-867F-3CB75B05D732}"/>
              </a:ext>
            </a:extLst>
          </p:cNvPr>
          <p:cNvSpPr txBox="1"/>
          <p:nvPr/>
        </p:nvSpPr>
        <p:spPr>
          <a:xfrm>
            <a:off x="8743325" y="301625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컴퓨터 </a:t>
            </a:r>
            <a:r>
              <a:rPr lang="ko-KR" altLang="en-US" b="1" dirty="0" err="1"/>
              <a:t>다시시작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27078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실행하기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C1C77-CF1F-4AC0-9C75-3DEFBF4EF682}"/>
              </a:ext>
            </a:extLst>
          </p:cNvPr>
          <p:cNvSpPr txBox="1"/>
          <p:nvPr/>
        </p:nvSpPr>
        <p:spPr>
          <a:xfrm>
            <a:off x="528613" y="3244334"/>
            <a:ext cx="11134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실행을 하면 일단 운영체제가 설치되지 않아서 찾을 수 없다고 한다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336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맛보기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9B7574-C737-4AA5-A7F0-220CA6E7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2027"/>
            <a:ext cx="5384800" cy="4580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FC8FE4-1D0C-4800-9DD0-166A0CFB3672}"/>
              </a:ext>
            </a:extLst>
          </p:cNvPr>
          <p:cNvSpPr txBox="1"/>
          <p:nvPr/>
        </p:nvSpPr>
        <p:spPr>
          <a:xfrm>
            <a:off x="6434666" y="3833119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실행될 때</a:t>
            </a:r>
            <a:r>
              <a:rPr lang="en-US" altLang="ko-KR" b="1" dirty="0"/>
              <a:t>, </a:t>
            </a:r>
            <a:r>
              <a:rPr lang="ko-KR" altLang="en-US" b="1" dirty="0"/>
              <a:t>안으로 들어가기 전 </a:t>
            </a:r>
            <a:r>
              <a:rPr lang="en-US" altLang="ko-KR" b="1" dirty="0"/>
              <a:t>F2</a:t>
            </a:r>
            <a:r>
              <a:rPr lang="ko-KR" altLang="en-US" b="1" dirty="0"/>
              <a:t>를 빠르게 누른다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3136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2A16D0-1AB1-41F4-BBB4-CC755EEE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06" y="1690688"/>
            <a:ext cx="10658388" cy="3234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78C01-A7E9-4CCD-BB8C-AA4EC3360F74}"/>
              </a:ext>
            </a:extLst>
          </p:cNvPr>
          <p:cNvSpPr txBox="1"/>
          <p:nvPr/>
        </p:nvSpPr>
        <p:spPr>
          <a:xfrm>
            <a:off x="2373666" y="5167312"/>
            <a:ext cx="744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설치를 하는 과정에서 문제가 생길 경우</a:t>
            </a:r>
            <a:r>
              <a:rPr lang="en-US" altLang="ko-KR" b="1" dirty="0"/>
              <a:t>, </a:t>
            </a:r>
            <a:r>
              <a:rPr lang="ko-KR" altLang="en-US" b="1" dirty="0"/>
              <a:t>다시 포맷해서 설치하지 않고</a:t>
            </a:r>
            <a:endParaRPr lang="en-US" altLang="ko-KR" b="1" dirty="0"/>
          </a:p>
          <a:p>
            <a:pPr algn="ctr"/>
            <a:r>
              <a:rPr lang="ko-KR" altLang="en-US" b="1" dirty="0"/>
              <a:t>스냅샷 </a:t>
            </a:r>
            <a:r>
              <a:rPr lang="en-US" altLang="ko-KR" b="1" dirty="0"/>
              <a:t>(</a:t>
            </a:r>
            <a:r>
              <a:rPr lang="ko-KR" altLang="en-US" b="1" dirty="0"/>
              <a:t>세이브포인트</a:t>
            </a:r>
            <a:r>
              <a:rPr lang="en-US" altLang="ko-KR" b="1" dirty="0"/>
              <a:t>)</a:t>
            </a:r>
            <a:r>
              <a:rPr lang="ko-KR" altLang="en-US" b="1" dirty="0"/>
              <a:t>했던 부분으로 돌아가는 것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8318F-217C-4C14-BB66-F9459DF6EC32}"/>
              </a:ext>
            </a:extLst>
          </p:cNvPr>
          <p:cNvSpPr txBox="1"/>
          <p:nvPr/>
        </p:nvSpPr>
        <p:spPr>
          <a:xfrm>
            <a:off x="2096362" y="6055999"/>
            <a:ext cx="799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Vmware</a:t>
            </a:r>
            <a:r>
              <a:rPr lang="en-US" altLang="ko-KR" b="1" dirty="0"/>
              <a:t> Player</a:t>
            </a:r>
            <a:r>
              <a:rPr lang="ko-KR" altLang="en-US" b="1" dirty="0"/>
              <a:t>는 스냅샷 기능이 없다</a:t>
            </a:r>
            <a:r>
              <a:rPr lang="en-US" altLang="ko-KR" b="1" dirty="0"/>
              <a:t>! </a:t>
            </a:r>
          </a:p>
          <a:p>
            <a:pPr algn="ctr"/>
            <a:r>
              <a:rPr lang="ko-KR" altLang="en-US" b="1" dirty="0"/>
              <a:t>그래서 그렇게 보이는 </a:t>
            </a:r>
            <a:r>
              <a:rPr lang="ko-KR" altLang="en-US" b="1" dirty="0" err="1"/>
              <a:t>가라를</a:t>
            </a:r>
            <a:r>
              <a:rPr lang="ko-KR" altLang="en-US" b="1" dirty="0"/>
              <a:t> 위해서 </a:t>
            </a:r>
            <a:r>
              <a:rPr lang="en-US" altLang="ko-KR" b="1" dirty="0"/>
              <a:t>OS</a:t>
            </a:r>
            <a:r>
              <a:rPr lang="ko-KR" altLang="en-US" b="1" dirty="0"/>
              <a:t>를 복사하고 나중에 붙여넣기 한다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215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</a:t>
            </a:r>
            <a:r>
              <a:rPr lang="en-US" altLang="ko-KR" dirty="0" err="1"/>
              <a:t>vmware</a:t>
            </a:r>
            <a:r>
              <a:rPr lang="en-US" altLang="ko-KR" dirty="0"/>
              <a:t> </a:t>
            </a:r>
            <a:r>
              <a:rPr lang="ko-KR" altLang="en-US" dirty="0"/>
              <a:t>호스트</a:t>
            </a:r>
            <a:r>
              <a:rPr lang="en-US" altLang="ko-KR" dirty="0"/>
              <a:t> </a:t>
            </a:r>
            <a:r>
              <a:rPr lang="en-US" altLang="ko-KR" dirty="0" err="1"/>
              <a:t>ip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A4FECF-A977-468A-8FAB-9B9AA329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53" y="2082799"/>
            <a:ext cx="6513364" cy="31665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464413-E4D7-451A-9B13-42157275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33" y="2365722"/>
            <a:ext cx="3353268" cy="260068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037FB8-37F4-4E6C-A3CB-A7EFFAA9058B}"/>
              </a:ext>
            </a:extLst>
          </p:cNvPr>
          <p:cNvCxnSpPr/>
          <p:nvPr/>
        </p:nvCxnSpPr>
        <p:spPr>
          <a:xfrm flipV="1">
            <a:off x="4402667" y="2895600"/>
            <a:ext cx="3505200" cy="1778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ACCA7-369E-4916-907B-09B8946AA854}"/>
              </a:ext>
            </a:extLst>
          </p:cNvPr>
          <p:cNvSpPr txBox="1"/>
          <p:nvPr/>
        </p:nvSpPr>
        <p:spPr>
          <a:xfrm>
            <a:off x="4292417" y="5641444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호스트 </a:t>
            </a:r>
            <a:r>
              <a:rPr lang="en-US" altLang="ko-KR" b="1" dirty="0"/>
              <a:t>OS</a:t>
            </a:r>
            <a:r>
              <a:rPr lang="ko-KR" altLang="en-US" b="1" dirty="0"/>
              <a:t>를 게이트웨이 </a:t>
            </a:r>
            <a:r>
              <a:rPr lang="en-US" altLang="ko-KR" b="1" dirty="0" err="1"/>
              <a:t>ip</a:t>
            </a:r>
            <a:r>
              <a:rPr lang="en-US" altLang="ko-KR" b="1" dirty="0"/>
              <a:t> </a:t>
            </a:r>
            <a:r>
              <a:rPr lang="ko-KR" altLang="en-US" b="1" dirty="0"/>
              <a:t>필요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0B7E0-2BA3-4F80-8175-D00A557B32D1}"/>
              </a:ext>
            </a:extLst>
          </p:cNvPr>
          <p:cNvSpPr txBox="1"/>
          <p:nvPr/>
        </p:nvSpPr>
        <p:spPr>
          <a:xfrm>
            <a:off x="3998951" y="4696379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번째 주소만 다름</a:t>
            </a:r>
          </a:p>
        </p:txBody>
      </p:sp>
    </p:spTree>
    <p:extLst>
      <p:ext uri="{BB962C8B-B14F-4D97-AF65-F5344CB8AC3E}">
        <p14:creationId xmlns:p14="http://schemas.microsoft.com/office/powerpoint/2010/main" val="2557051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</a:t>
            </a:r>
            <a:r>
              <a:rPr lang="en-US" altLang="ko-KR" dirty="0" err="1"/>
              <a:t>vmware</a:t>
            </a:r>
            <a:r>
              <a:rPr lang="en-US" altLang="ko-KR" dirty="0"/>
              <a:t> </a:t>
            </a:r>
            <a:r>
              <a:rPr lang="ko-KR" altLang="en-US" dirty="0"/>
              <a:t>호스트</a:t>
            </a:r>
            <a:r>
              <a:rPr lang="en-US" altLang="ko-KR" dirty="0"/>
              <a:t> </a:t>
            </a:r>
            <a:r>
              <a:rPr lang="en-US" altLang="ko-KR" dirty="0" err="1"/>
              <a:t>ip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7FE6D4-6029-4985-B460-6143AF61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2113778"/>
            <a:ext cx="6706536" cy="3477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A08AC-80F4-46C1-B07A-CDCD8C272869}"/>
              </a:ext>
            </a:extLst>
          </p:cNvPr>
          <p:cNvSpPr txBox="1"/>
          <p:nvPr/>
        </p:nvSpPr>
        <p:spPr>
          <a:xfrm>
            <a:off x="4350971" y="5641444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번째 주소 내가 임의로 정하기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7555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Workstation</a:t>
            </a:r>
            <a:r>
              <a:rPr lang="ko-KR" altLang="en-US" dirty="0"/>
              <a:t>으로 </a:t>
            </a:r>
            <a:r>
              <a:rPr lang="en-US" altLang="ko-KR" dirty="0"/>
              <a:t>NAT </a:t>
            </a:r>
            <a:r>
              <a:rPr lang="ko-KR" altLang="en-US" dirty="0"/>
              <a:t>바꾸기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D95E46-5983-4594-86BA-C7373FA6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00681"/>
            <a:ext cx="9448800" cy="49921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8CEC624-E254-4126-9BEB-78C53B2501B6}"/>
              </a:ext>
            </a:extLst>
          </p:cNvPr>
          <p:cNvSpPr/>
          <p:nvPr/>
        </p:nvSpPr>
        <p:spPr>
          <a:xfrm>
            <a:off x="6858000" y="5283200"/>
            <a:ext cx="812800" cy="27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9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VMware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AFF4AB-4DBB-4A10-9497-276142CB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93" y="1981198"/>
            <a:ext cx="8231014" cy="43073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6CCB498-D0E7-4A44-963F-6BFF7411EF02}"/>
              </a:ext>
            </a:extLst>
          </p:cNvPr>
          <p:cNvSpPr/>
          <p:nvPr/>
        </p:nvSpPr>
        <p:spPr>
          <a:xfrm>
            <a:off x="6753726" y="1860884"/>
            <a:ext cx="3457781" cy="4631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ED92371-36ED-4E5F-B428-7FA1CC5078F7}"/>
              </a:ext>
            </a:extLst>
          </p:cNvPr>
          <p:cNvSpPr/>
          <p:nvPr/>
        </p:nvSpPr>
        <p:spPr>
          <a:xfrm>
            <a:off x="8240300" y="1347537"/>
            <a:ext cx="484632" cy="42929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04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Workstation</a:t>
            </a:r>
            <a:r>
              <a:rPr lang="ko-KR" altLang="en-US" dirty="0"/>
              <a:t>으로 </a:t>
            </a:r>
            <a:r>
              <a:rPr lang="en-US" altLang="ko-KR" dirty="0"/>
              <a:t>NAT </a:t>
            </a:r>
            <a:r>
              <a:rPr lang="ko-KR" altLang="en-US" dirty="0"/>
              <a:t>바꾸기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98E538-CBA4-4632-967B-EE232F8D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69" y="1482026"/>
            <a:ext cx="5630061" cy="5010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8C8E1A-4154-42D0-988B-418AC1FA3E27}"/>
              </a:ext>
            </a:extLst>
          </p:cNvPr>
          <p:cNvSpPr txBox="1"/>
          <p:nvPr/>
        </p:nvSpPr>
        <p:spPr>
          <a:xfrm>
            <a:off x="3589867" y="5926666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111</a:t>
            </a:r>
            <a:r>
              <a:rPr lang="ko-KR" altLang="en-US" b="1" dirty="0"/>
              <a:t>로 </a:t>
            </a:r>
            <a:r>
              <a:rPr lang="en-US" altLang="ko-KR" b="1" dirty="0"/>
              <a:t>3</a:t>
            </a:r>
            <a:r>
              <a:rPr lang="ko-KR" altLang="en-US" b="1" dirty="0"/>
              <a:t>번째 바꾸기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427C99-9490-4EF5-83E5-D680015C8153}"/>
              </a:ext>
            </a:extLst>
          </p:cNvPr>
          <p:cNvSpPr/>
          <p:nvPr/>
        </p:nvSpPr>
        <p:spPr>
          <a:xfrm>
            <a:off x="5740400" y="6163733"/>
            <a:ext cx="812800" cy="27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24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BD3470-8F47-4443-88E6-A3B8D939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67" y="1140281"/>
            <a:ext cx="5317066" cy="53525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Vmware</a:t>
            </a:r>
            <a:r>
              <a:rPr lang="en-US" altLang="ko-KR" dirty="0"/>
              <a:t> network </a:t>
            </a:r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95793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E0BC7C-01BC-4FE2-B49A-92EAF4BE41B4}"/>
              </a:ext>
            </a:extLst>
          </p:cNvPr>
          <p:cNvSpPr/>
          <p:nvPr/>
        </p:nvSpPr>
        <p:spPr>
          <a:xfrm>
            <a:off x="757989" y="734213"/>
            <a:ext cx="109206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nherit"/>
              </a:rPr>
              <a:t>(1) VMware Workstation Pro 12.1.1 </a:t>
            </a:r>
            <a:r>
              <a:rPr lang="en-US" altLang="ko-KR" dirty="0">
                <a:latin typeface="inherit"/>
              </a:rPr>
              <a:t>--&gt; 64bit Windows</a:t>
            </a:r>
            <a:r>
              <a:rPr lang="ko-KR" altLang="en-US" dirty="0">
                <a:latin typeface="inherit"/>
              </a:rPr>
              <a:t>용</a:t>
            </a:r>
            <a:r>
              <a:rPr lang="en-US" altLang="ko-KR" dirty="0">
                <a:latin typeface="inherit"/>
              </a:rPr>
              <a:t>. </a:t>
            </a:r>
            <a:r>
              <a:rPr lang="ko-KR" altLang="en-US" dirty="0">
                <a:latin typeface="inherit"/>
              </a:rPr>
              <a:t>교재와 동일한 버전 </a:t>
            </a:r>
            <a:r>
              <a:rPr lang="en-US" altLang="ko-KR" dirty="0">
                <a:latin typeface="inherit"/>
              </a:rPr>
              <a:t>(</a:t>
            </a:r>
            <a:r>
              <a:rPr lang="ko-KR" altLang="en-US" dirty="0">
                <a:latin typeface="inherit"/>
              </a:rPr>
              <a:t>개인 컴퓨터만 사용</a:t>
            </a:r>
            <a:r>
              <a:rPr lang="en-US" altLang="ko-KR" dirty="0">
                <a:latin typeface="inherit"/>
              </a:rPr>
              <a:t>, </a:t>
            </a:r>
            <a:r>
              <a:rPr lang="ko-KR" altLang="en-US" dirty="0">
                <a:latin typeface="inherit"/>
              </a:rPr>
              <a:t>학교</a:t>
            </a:r>
            <a:r>
              <a:rPr lang="en-US" altLang="ko-KR" dirty="0">
                <a:latin typeface="inherit"/>
              </a:rPr>
              <a:t>/</a:t>
            </a:r>
            <a:r>
              <a:rPr lang="ko-KR" altLang="en-US" dirty="0">
                <a:latin typeface="inherit"/>
              </a:rPr>
              <a:t>회사 등은 라이선스에 문제될 수 있음</a:t>
            </a:r>
            <a:r>
              <a:rPr lang="en-US" altLang="ko-KR" dirty="0">
                <a:latin typeface="inherit"/>
              </a:rPr>
              <a:t>)</a:t>
            </a:r>
            <a:endParaRPr lang="ko-KR" altLang="en-US" dirty="0">
              <a:latin typeface="inherit"/>
            </a:endParaRPr>
          </a:p>
          <a:p>
            <a:r>
              <a:rPr lang="en-US" altLang="ko-KR" dirty="0">
                <a:latin typeface="inherit"/>
                <a:hlinkClick r:id="rId2"/>
              </a:rPr>
              <a:t>http://download3.vmware.com/software/wkst/file/VMware-workstation-full-12.1.1-3770994.exe</a:t>
            </a:r>
            <a:endParaRPr lang="ko-KR" altLang="en-US" dirty="0">
              <a:latin typeface="inherit"/>
            </a:endParaRPr>
          </a:p>
          <a:p>
            <a:r>
              <a:rPr lang="ko-KR" altLang="en-US" dirty="0">
                <a:latin typeface="inherit"/>
              </a:rPr>
              <a:t>또는</a:t>
            </a:r>
          </a:p>
          <a:p>
            <a:r>
              <a:rPr lang="en-US" altLang="ko-KR" dirty="0">
                <a:latin typeface="inherit"/>
                <a:hlinkClick r:id="rId3"/>
              </a:rPr>
              <a:t>http://download.hanbit.co.kr/ubuntu/16.04/VMware-workstation-full-12.1.1-3770994.exe</a:t>
            </a:r>
            <a:endParaRPr lang="ko-KR" altLang="en-US" dirty="0">
              <a:latin typeface="inherit"/>
            </a:endParaRPr>
          </a:p>
          <a:p>
            <a:br>
              <a:rPr lang="ko-KR" altLang="en-US" dirty="0">
                <a:latin typeface="inherit"/>
              </a:rPr>
            </a:br>
            <a:endParaRPr lang="ko-KR" altLang="en-US" dirty="0">
              <a:latin typeface="inherit"/>
            </a:endParaRPr>
          </a:p>
          <a:p>
            <a:r>
              <a:rPr lang="en-US" altLang="ko-KR" b="1" dirty="0">
                <a:latin typeface="inherit"/>
              </a:rPr>
              <a:t>(2) VMware Workstation 10.0.7 </a:t>
            </a:r>
            <a:r>
              <a:rPr lang="en-US" altLang="ko-KR" dirty="0">
                <a:latin typeface="inherit"/>
              </a:rPr>
              <a:t>--&gt;32bit Windows</a:t>
            </a:r>
            <a:r>
              <a:rPr lang="ko-KR" altLang="en-US" dirty="0">
                <a:latin typeface="inherit"/>
              </a:rPr>
              <a:t>용</a:t>
            </a:r>
            <a:r>
              <a:rPr lang="en-US" altLang="ko-KR" dirty="0">
                <a:latin typeface="inherit"/>
              </a:rPr>
              <a:t>. (</a:t>
            </a:r>
            <a:r>
              <a:rPr lang="ko-KR" altLang="en-US" dirty="0">
                <a:latin typeface="inherit"/>
              </a:rPr>
              <a:t>개인 컴퓨터만 사용</a:t>
            </a:r>
            <a:r>
              <a:rPr lang="en-US" altLang="ko-KR" dirty="0">
                <a:latin typeface="inherit"/>
              </a:rPr>
              <a:t>, </a:t>
            </a:r>
            <a:r>
              <a:rPr lang="ko-KR" altLang="en-US" dirty="0">
                <a:latin typeface="inherit"/>
              </a:rPr>
              <a:t>학교</a:t>
            </a:r>
            <a:r>
              <a:rPr lang="en-US" altLang="ko-KR" dirty="0">
                <a:latin typeface="inherit"/>
              </a:rPr>
              <a:t>/</a:t>
            </a:r>
            <a:r>
              <a:rPr lang="ko-KR" altLang="en-US" dirty="0">
                <a:latin typeface="inherit"/>
              </a:rPr>
              <a:t>회사 등은 라이선스에 문제될 수 있음</a:t>
            </a:r>
            <a:r>
              <a:rPr lang="en-US" altLang="ko-KR" dirty="0">
                <a:latin typeface="inherit"/>
              </a:rPr>
              <a:t>)</a:t>
            </a:r>
            <a:endParaRPr lang="ko-KR" altLang="en-US" dirty="0">
              <a:latin typeface="inherit"/>
            </a:endParaRPr>
          </a:p>
          <a:p>
            <a:r>
              <a:rPr lang="en-US" altLang="ko-KR" dirty="0">
                <a:latin typeface="inherit"/>
                <a:hlinkClick r:id="rId4"/>
              </a:rPr>
              <a:t>http://download3.vmware.com/software/wkst/file/VMware-workstation-full-10.0.7-2844087.exe</a:t>
            </a:r>
            <a:endParaRPr lang="ko-KR" altLang="en-US" dirty="0">
              <a:latin typeface="inherit"/>
            </a:endParaRPr>
          </a:p>
          <a:p>
            <a:r>
              <a:rPr lang="ko-KR" altLang="en-US" dirty="0">
                <a:latin typeface="inherit"/>
              </a:rPr>
              <a:t>또는</a:t>
            </a:r>
          </a:p>
          <a:p>
            <a:r>
              <a:rPr lang="en-US" altLang="ko-KR" dirty="0">
                <a:latin typeface="inherit"/>
                <a:hlinkClick r:id="rId5"/>
              </a:rPr>
              <a:t>http://download.hanbit.co.kr/ubuntu/16.04/VMware-workstation-full-10.0.7-2844087.exe</a:t>
            </a:r>
            <a:r>
              <a:rPr lang="ko-KR" altLang="en-US" dirty="0">
                <a:latin typeface="inherit"/>
              </a:rPr>
              <a:t> </a:t>
            </a:r>
          </a:p>
          <a:p>
            <a:br>
              <a:rPr lang="ko-KR" altLang="en-US" dirty="0">
                <a:latin typeface="inherit"/>
              </a:rPr>
            </a:br>
            <a:endParaRPr lang="ko-KR" altLang="en-US" dirty="0">
              <a:latin typeface="inherit"/>
            </a:endParaRPr>
          </a:p>
          <a:p>
            <a:br>
              <a:rPr lang="ko-KR" altLang="en-US" b="1" dirty="0">
                <a:latin typeface="inherit"/>
              </a:rPr>
            </a:br>
            <a:endParaRPr lang="ko-KR" altLang="en-US" dirty="0">
              <a:latin typeface="inherit"/>
            </a:endParaRPr>
          </a:p>
          <a:p>
            <a:r>
              <a:rPr lang="en-US" altLang="ko-KR" b="1" dirty="0">
                <a:latin typeface="inherit"/>
              </a:rPr>
              <a:t>(3) VMware Workstation Pro </a:t>
            </a:r>
            <a:r>
              <a:rPr lang="ko-KR" altLang="en-US" b="1" dirty="0">
                <a:latin typeface="inherit"/>
              </a:rPr>
              <a:t>현재 최신 버전</a:t>
            </a:r>
            <a:r>
              <a:rPr lang="en-US" altLang="ko-KR" dirty="0">
                <a:latin typeface="inherit"/>
              </a:rPr>
              <a:t>--&gt; (</a:t>
            </a:r>
            <a:r>
              <a:rPr lang="ko-KR" altLang="en-US" dirty="0">
                <a:latin typeface="inherit"/>
              </a:rPr>
              <a:t>개인 컴퓨터만 사용</a:t>
            </a:r>
            <a:r>
              <a:rPr lang="en-US" altLang="ko-KR" dirty="0">
                <a:latin typeface="inherit"/>
              </a:rPr>
              <a:t>, </a:t>
            </a:r>
            <a:r>
              <a:rPr lang="ko-KR" altLang="en-US" dirty="0">
                <a:latin typeface="inherit"/>
              </a:rPr>
              <a:t>학교</a:t>
            </a:r>
            <a:r>
              <a:rPr lang="en-US" altLang="ko-KR" dirty="0">
                <a:latin typeface="inherit"/>
              </a:rPr>
              <a:t>/</a:t>
            </a:r>
            <a:r>
              <a:rPr lang="ko-KR" altLang="en-US" dirty="0">
                <a:latin typeface="inherit"/>
              </a:rPr>
              <a:t>회사 등은 라이선스에 문제될 수 있음</a:t>
            </a:r>
            <a:r>
              <a:rPr lang="en-US" altLang="ko-KR" dirty="0">
                <a:latin typeface="inherit"/>
              </a:rPr>
              <a:t>)</a:t>
            </a:r>
            <a:endParaRPr lang="ko-KR" altLang="en-US" dirty="0">
              <a:latin typeface="inherit"/>
            </a:endParaRPr>
          </a:p>
          <a:p>
            <a:r>
              <a:rPr lang="en-US" altLang="ko-KR" dirty="0">
                <a:latin typeface="inherit"/>
                <a:hlinkClick r:id="rId6"/>
              </a:rPr>
              <a:t>http://www.vmware.com/products/workstation/workstation-evaluation.html</a:t>
            </a:r>
            <a:endParaRPr lang="ko-KR" altLang="en-US" dirty="0">
              <a:latin typeface="inherit"/>
            </a:endParaRPr>
          </a:p>
          <a:p>
            <a:br>
              <a:rPr lang="ko-KR" altLang="en-US" dirty="0">
                <a:latin typeface="inherit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74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바로가기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17C4A6-257E-455C-8F23-BBEC10ED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74077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E95D1E-A1B3-429B-ADC9-21C78B235B5F}"/>
              </a:ext>
            </a:extLst>
          </p:cNvPr>
          <p:cNvSpPr/>
          <p:nvPr/>
        </p:nvSpPr>
        <p:spPr>
          <a:xfrm>
            <a:off x="2099733" y="6163733"/>
            <a:ext cx="4927600" cy="32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54CCD0-18C5-4E26-AB4B-A2AE082039B3}"/>
              </a:ext>
            </a:extLst>
          </p:cNvPr>
          <p:cNvSpPr/>
          <p:nvPr/>
        </p:nvSpPr>
        <p:spPr>
          <a:xfrm>
            <a:off x="1473200" y="2082800"/>
            <a:ext cx="4368800" cy="32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4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7FDF3C-5D7D-4549-AC7C-01D70CE69440}"/>
              </a:ext>
            </a:extLst>
          </p:cNvPr>
          <p:cNvGrpSpPr/>
          <p:nvPr/>
        </p:nvGrpSpPr>
        <p:grpSpPr>
          <a:xfrm>
            <a:off x="838200" y="2022827"/>
            <a:ext cx="4910668" cy="4268612"/>
            <a:chOff x="838200" y="2022827"/>
            <a:chExt cx="4910668" cy="42686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4597C8C-4DC6-4561-B42D-B736502F6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022827"/>
              <a:ext cx="4910668" cy="426861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8FA9B39-5317-4458-951C-7643A993932F}"/>
                </a:ext>
              </a:extLst>
            </p:cNvPr>
            <p:cNvSpPr/>
            <p:nvPr/>
          </p:nvSpPr>
          <p:spPr>
            <a:xfrm>
              <a:off x="3039534" y="2971800"/>
              <a:ext cx="2709333" cy="6011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724B04F-F709-4EA8-874F-89A9A282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62" y="2022827"/>
            <a:ext cx="4602772" cy="42686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61BCE3-77EF-4C09-9E10-1AD2DCBAD634}"/>
              </a:ext>
            </a:extLst>
          </p:cNvPr>
          <p:cNvSpPr/>
          <p:nvPr/>
        </p:nvSpPr>
        <p:spPr>
          <a:xfrm>
            <a:off x="6714067" y="5088466"/>
            <a:ext cx="3310466" cy="60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7F77A4-00C8-4218-B477-D476184D6B77}"/>
              </a:ext>
            </a:extLst>
          </p:cNvPr>
          <p:cNvSpPr/>
          <p:nvPr/>
        </p:nvSpPr>
        <p:spPr>
          <a:xfrm>
            <a:off x="9381067" y="5891742"/>
            <a:ext cx="880534" cy="39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1E7AAF-F990-4C63-821A-D8217B507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67" y="3905072"/>
            <a:ext cx="2590800" cy="2253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7A3DD4-0F60-45BE-BE12-47CAA1F4B901}"/>
              </a:ext>
            </a:extLst>
          </p:cNvPr>
          <p:cNvSpPr/>
          <p:nvPr/>
        </p:nvSpPr>
        <p:spPr>
          <a:xfrm>
            <a:off x="872067" y="4055982"/>
            <a:ext cx="2023533" cy="1032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7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1124C-9D01-4EF7-93C8-7DFEC715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76" y="1963247"/>
            <a:ext cx="4585192" cy="42523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7D7F18A-BB09-4125-BC4D-5CF7B14D625F}"/>
              </a:ext>
            </a:extLst>
          </p:cNvPr>
          <p:cNvSpPr/>
          <p:nvPr/>
        </p:nvSpPr>
        <p:spPr>
          <a:xfrm>
            <a:off x="579476" y="3242734"/>
            <a:ext cx="3310466" cy="262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363F61-8348-4D10-B896-B530566F7382}"/>
              </a:ext>
            </a:extLst>
          </p:cNvPr>
          <p:cNvSpPr/>
          <p:nvPr/>
        </p:nvSpPr>
        <p:spPr>
          <a:xfrm>
            <a:off x="698010" y="4407409"/>
            <a:ext cx="4331190" cy="262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A79C4F-0114-4895-A024-5A9A773B37EC}"/>
              </a:ext>
            </a:extLst>
          </p:cNvPr>
          <p:cNvSpPr/>
          <p:nvPr/>
        </p:nvSpPr>
        <p:spPr>
          <a:xfrm>
            <a:off x="3305743" y="5814918"/>
            <a:ext cx="1029190" cy="400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FDF4F4-52CF-4D9F-8476-9F71C3A0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09" y="1963247"/>
            <a:ext cx="4585192" cy="42523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3C9B53F-3553-46DE-ACF3-DEC131752217}"/>
              </a:ext>
            </a:extLst>
          </p:cNvPr>
          <p:cNvSpPr/>
          <p:nvPr/>
        </p:nvSpPr>
        <p:spPr>
          <a:xfrm>
            <a:off x="10109200" y="3683001"/>
            <a:ext cx="1092199" cy="36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8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E8ACF6-2D58-4515-ADF0-B6BF22D9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6" y="1888115"/>
            <a:ext cx="4569202" cy="46047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DD5804-30B3-4B60-B025-57FAEF76616E}"/>
              </a:ext>
            </a:extLst>
          </p:cNvPr>
          <p:cNvSpPr/>
          <p:nvPr/>
        </p:nvSpPr>
        <p:spPr>
          <a:xfrm>
            <a:off x="1134533" y="4495801"/>
            <a:ext cx="1185334" cy="1007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B6566-8BF7-49C7-80E7-9D7241053AD9}"/>
              </a:ext>
            </a:extLst>
          </p:cNvPr>
          <p:cNvSpPr txBox="1"/>
          <p:nvPr/>
        </p:nvSpPr>
        <p:spPr>
          <a:xfrm>
            <a:off x="5828150" y="2319867"/>
            <a:ext cx="52293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로컬디스크 </a:t>
            </a:r>
            <a:r>
              <a:rPr lang="en-US" altLang="ko-KR" sz="2800" b="1" dirty="0"/>
              <a:t>C </a:t>
            </a:r>
            <a:r>
              <a:rPr lang="ko-KR" altLang="en-US" sz="2800" b="1" dirty="0"/>
              <a:t>혹은 남는 공간에</a:t>
            </a:r>
            <a:endParaRPr lang="en-US" altLang="ko-KR" sz="2800" b="1" dirty="0"/>
          </a:p>
          <a:p>
            <a:r>
              <a:rPr lang="en-US" altLang="ko-KR" sz="2800" b="1" dirty="0"/>
              <a:t>CentOS</a:t>
            </a:r>
            <a:r>
              <a:rPr lang="ko-KR" altLang="en-US" sz="2800" b="1" dirty="0"/>
              <a:t>라는 폴더를 만들고</a:t>
            </a:r>
            <a:endParaRPr lang="en-US" altLang="ko-KR" sz="2800" b="1" dirty="0"/>
          </a:p>
          <a:p>
            <a:r>
              <a:rPr lang="ko-KR" altLang="en-US" sz="2800" b="1" dirty="0"/>
              <a:t>그 폴더 안에</a:t>
            </a:r>
            <a:endParaRPr lang="en-US" altLang="ko-KR" sz="2800" b="1" dirty="0"/>
          </a:p>
          <a:p>
            <a:r>
              <a:rPr lang="en-US" altLang="ko-KR" sz="2800" b="1" dirty="0"/>
              <a:t>Client</a:t>
            </a:r>
          </a:p>
          <a:p>
            <a:r>
              <a:rPr lang="en-US" altLang="ko-KR" sz="2800" b="1" dirty="0"/>
              <a:t>Server</a:t>
            </a:r>
          </a:p>
          <a:p>
            <a:r>
              <a:rPr lang="en-US" altLang="ko-KR" sz="2800" b="1" dirty="0" err="1"/>
              <a:t>ServerB</a:t>
            </a:r>
            <a:endParaRPr lang="en-US" altLang="ko-KR" sz="2800" b="1" dirty="0"/>
          </a:p>
          <a:p>
            <a:r>
              <a:rPr lang="en-US" altLang="ko-KR" sz="2800" b="1" dirty="0" err="1"/>
              <a:t>WinClient</a:t>
            </a:r>
            <a:endParaRPr lang="en-US" altLang="ko-KR" sz="2800" b="1" dirty="0"/>
          </a:p>
          <a:p>
            <a:r>
              <a:rPr lang="ko-KR" altLang="en-US" sz="2800" b="1" dirty="0"/>
              <a:t>만든다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8737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816B9191-D98E-4D2C-A946-847816FE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177" y="2043379"/>
            <a:ext cx="4546587" cy="421957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E9A63C-B62D-408A-B620-F8C854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A58F24-BC5C-4EB0-9E94-394489EF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043379"/>
            <a:ext cx="4546600" cy="41854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D5E13D-41CF-4D36-8F6A-36CFCA454971}"/>
              </a:ext>
            </a:extLst>
          </p:cNvPr>
          <p:cNvSpPr/>
          <p:nvPr/>
        </p:nvSpPr>
        <p:spPr>
          <a:xfrm>
            <a:off x="1574800" y="3179234"/>
            <a:ext cx="3437467" cy="309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7D6921-3F44-492C-8D57-D59F0C70DAF7}"/>
              </a:ext>
            </a:extLst>
          </p:cNvPr>
          <p:cNvSpPr/>
          <p:nvPr/>
        </p:nvSpPr>
        <p:spPr>
          <a:xfrm>
            <a:off x="1574800" y="3754174"/>
            <a:ext cx="3437467" cy="309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2A1584-53A3-4489-B2E7-A7B4A6025D7B}"/>
              </a:ext>
            </a:extLst>
          </p:cNvPr>
          <p:cNvSpPr/>
          <p:nvPr/>
        </p:nvSpPr>
        <p:spPr>
          <a:xfrm>
            <a:off x="4131735" y="5898205"/>
            <a:ext cx="999066" cy="309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F72BE9-B12A-4054-8DD6-967D59D404E1}"/>
              </a:ext>
            </a:extLst>
          </p:cNvPr>
          <p:cNvSpPr/>
          <p:nvPr/>
        </p:nvSpPr>
        <p:spPr>
          <a:xfrm>
            <a:off x="6604000" y="3429000"/>
            <a:ext cx="3437467" cy="309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015BAF-055F-4689-81F3-B1D1EFB4DDAA}"/>
              </a:ext>
            </a:extLst>
          </p:cNvPr>
          <p:cNvSpPr/>
          <p:nvPr/>
        </p:nvSpPr>
        <p:spPr>
          <a:xfrm>
            <a:off x="6604000" y="4181630"/>
            <a:ext cx="3979333" cy="94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4F9B21-5453-4767-9A40-F6F41C4A6FE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322734" y="1879600"/>
            <a:ext cx="0" cy="1549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D35CC2-E784-4481-B36B-2596D7F48C87}"/>
              </a:ext>
            </a:extLst>
          </p:cNvPr>
          <p:cNvCxnSpPr>
            <a:cxnSpLocks/>
          </p:cNvCxnSpPr>
          <p:nvPr/>
        </p:nvCxnSpPr>
        <p:spPr>
          <a:xfrm>
            <a:off x="10041467" y="1879600"/>
            <a:ext cx="0" cy="23020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04AFE2-EA61-4DEB-802E-A3B7E9B5903D}"/>
              </a:ext>
            </a:extLst>
          </p:cNvPr>
          <p:cNvSpPr txBox="1"/>
          <p:nvPr/>
        </p:nvSpPr>
        <p:spPr>
          <a:xfrm>
            <a:off x="7381609" y="148513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가상머신의 용량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B4D3F4-8DA5-4309-9E7E-362B8CC5DC38}"/>
              </a:ext>
            </a:extLst>
          </p:cNvPr>
          <p:cNvSpPr txBox="1"/>
          <p:nvPr/>
        </p:nvSpPr>
        <p:spPr>
          <a:xfrm>
            <a:off x="9510426" y="956270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그것을 파일화 하는데</a:t>
            </a:r>
            <a:endParaRPr lang="en-US" altLang="ko-KR" b="1" dirty="0"/>
          </a:p>
          <a:p>
            <a:r>
              <a:rPr lang="ko-KR" altLang="en-US" b="1" dirty="0"/>
              <a:t>분할해서 만들 것인지</a:t>
            </a:r>
            <a:endParaRPr lang="en-US" altLang="ko-KR" b="1" dirty="0"/>
          </a:p>
          <a:p>
            <a:r>
              <a:rPr lang="en-US" altLang="ko-KR" b="1" dirty="0"/>
              <a:t>1</a:t>
            </a:r>
            <a:r>
              <a:rPr lang="ko-KR" altLang="en-US" b="1" dirty="0"/>
              <a:t>개로 만들 것인지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31D70F-2D4D-43EE-8128-52F3718B3A24}"/>
              </a:ext>
            </a:extLst>
          </p:cNvPr>
          <p:cNvSpPr/>
          <p:nvPr/>
        </p:nvSpPr>
        <p:spPr>
          <a:xfrm>
            <a:off x="6660135" y="4212508"/>
            <a:ext cx="1874265" cy="257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5135A9-8FDE-44F2-8D02-EF279CFD9EAC}"/>
              </a:ext>
            </a:extLst>
          </p:cNvPr>
          <p:cNvSpPr/>
          <p:nvPr/>
        </p:nvSpPr>
        <p:spPr>
          <a:xfrm>
            <a:off x="9093200" y="5898205"/>
            <a:ext cx="999066" cy="309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3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460</Words>
  <Application>Microsoft Office PowerPoint</Application>
  <PresentationFormat>와이드스크린</PresentationFormat>
  <Paragraphs>99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inherit</vt:lpstr>
      <vt:lpstr>맑은 고딕</vt:lpstr>
      <vt:lpstr>Arial</vt:lpstr>
      <vt:lpstr>Verdana</vt:lpstr>
      <vt:lpstr>Office 테마</vt:lpstr>
      <vt:lpstr>Linux</vt:lpstr>
      <vt:lpstr>가상머신</vt:lpstr>
      <vt:lpstr>VMware</vt:lpstr>
      <vt:lpstr>PowerPoint 프레젠테이션</vt:lpstr>
      <vt:lpstr>바로가기 만들기</vt:lpstr>
      <vt:lpstr>가상머신 생성하기</vt:lpstr>
      <vt:lpstr>가상머신 생성하기</vt:lpstr>
      <vt:lpstr>가상머신 생성하기</vt:lpstr>
      <vt:lpstr>가상머신 생성하기</vt:lpstr>
      <vt:lpstr>가상머신 생성하기</vt:lpstr>
      <vt:lpstr>가상머신 생성하기</vt:lpstr>
      <vt:lpstr>가상머신 생성하기</vt:lpstr>
      <vt:lpstr>가상머신 생성하기</vt:lpstr>
      <vt:lpstr>가상머신 생성하기</vt:lpstr>
      <vt:lpstr>가상머신 생성하기</vt:lpstr>
      <vt:lpstr>가상머신 생성하기</vt:lpstr>
      <vt:lpstr>가상머신 생성하기</vt:lpstr>
      <vt:lpstr>가상머신 생성하기</vt:lpstr>
      <vt:lpstr>가상머신 생성하기</vt:lpstr>
      <vt:lpstr>가상머신 생성하기</vt:lpstr>
      <vt:lpstr>가상머신 생성하기</vt:lpstr>
      <vt:lpstr>가상머신 실행하기</vt:lpstr>
      <vt:lpstr>가상머신 실행하기</vt:lpstr>
      <vt:lpstr>가상머신 실행하기</vt:lpstr>
      <vt:lpstr>가상머신 맛보기</vt:lpstr>
      <vt:lpstr>스냅샷 기능</vt:lpstr>
      <vt:lpstr>가상머신 vmware 호스트 ip</vt:lpstr>
      <vt:lpstr>가상머신 vmware 호스트 ip</vt:lpstr>
      <vt:lpstr>Workstation으로 NAT 바꾸기</vt:lpstr>
      <vt:lpstr>Workstation으로 NAT 바꾸기</vt:lpstr>
      <vt:lpstr>Vmware network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129</cp:revision>
  <dcterms:created xsi:type="dcterms:W3CDTF">2020-02-14T00:22:07Z</dcterms:created>
  <dcterms:modified xsi:type="dcterms:W3CDTF">2020-02-15T05:05:13Z</dcterms:modified>
</cp:coreProperties>
</file>