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F10F-64CE-4102-BAA1-5961B68E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9E487A-6C4B-4876-A556-FD465E0E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5044B-1C70-4DD5-81D8-395F36FC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770A0-B439-43CD-994A-4E5FF5E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CA45A-DAE1-4909-A58B-9EB55A8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44ED0-40CF-48D7-A801-3679F115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22F1F-7F01-49C3-B9BA-7B5BCC1E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8C8E1-9AEC-4C72-8519-5C8541A8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4FE94-7164-4354-B594-B70402DB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E0E8D-BBE6-4D77-953F-0ED2CC8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9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780CF-CD69-4466-955E-3AFD14FC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499BE9-2443-4F34-A606-64E9CA09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0E7A8-4089-4CFB-A1EF-2715D35C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40975-3BAC-48AE-BC15-8EF89BFF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1C498-A58F-4248-8A95-4EE456D2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FB05-36AD-46D1-86C5-F6441B01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AE4AD-7DC5-4F1E-ABCB-7F533F1C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09AB1-190A-4E9F-A2EE-8A19E0F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7D972-0C66-44FA-8E1F-EA1BEDEE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39F46-554F-46AB-A2E6-DE97523C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5AFFD-9F92-4A7B-843A-44208319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0EEC3-DDF4-4BD0-9D4C-7BA5956F6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53378-0F27-4332-A97F-C038CA86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96BB6-9CAC-49F1-AB36-49912652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89522-B3A1-47F6-9FD3-3974D1F6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D3C7-E293-4928-9BAB-75AED212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6586-D7A8-4B03-868D-7D68B9BB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7DA91-6361-4635-B808-14E79CAE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81901-4F44-46A5-9EC0-63AACF91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0A68C-0A98-4062-9E3A-F4701023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09132-598A-452D-9198-678B2A45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47B7D-0082-4361-9CA5-2275C7CB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A1E9B-D2B0-479F-8DF6-B08FB1AF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93EDE-F9D8-4CA3-96BB-93071F5F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C8005-160C-467F-B739-C22E86B56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4105A-3FC3-479E-A956-ECDEAA2FB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D2D7F-B91E-48AD-A692-AFE4CFD0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2861F4-232E-48FD-94FA-035C0B38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B3602F-F728-410F-9E59-1EFFE703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D287A-1B2F-413C-9A87-9DBB7D9E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8CDD3-4102-4B68-9D02-30D78699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92D604-CDC2-4353-9951-8179AB97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4C30F-5C6F-4BFB-8FA3-7AB36033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99222D-5E20-4C25-B5C2-D367AE8C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58886-984E-4BE0-8B11-677238A5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8A4841-E6A8-4E19-BAEB-BB09094B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7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967F-C03E-402E-AFFF-49077590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72F60-7C38-498D-AAE9-976558F0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E9E9F-06AB-4B78-88DA-F5887AEE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B6F0E-E1C0-4AF1-B62F-431131C2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8967E-AF9C-499F-9542-13EE259B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1634D-9F74-462B-A1DD-9DE20DAA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6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F1DB-EE37-4BDF-A532-2C85EEC8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03FC58-BA1A-420F-8E60-143D71EE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04758-F537-42E2-B8EF-4A9F7607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923B4-DFB4-469A-B44B-9D9C39EC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055F8-D0D7-4CD6-AFE5-01FC3E7B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5BE2A-8AB6-493A-AE9F-0D772B2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2F77D-9FA1-4089-9714-560C08A7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7766A-4527-420D-A0BA-CB722DBC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0FE04-B261-4A37-AC90-96A88A44C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7080-E726-4A5D-A375-25158BC35054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F8E3B-E94A-470D-9EF9-A5DC7E603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EBCE-A4DB-4559-AACF-5683EDAC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7394-67E3-42E0-B889-D17D21E0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7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40D0-FA31-468C-B9C6-36861C3AE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D26A8-34E4-424D-9947-63E9D0EFD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42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0E7D-3959-4E58-83A2-D6A70E7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8 </a:t>
            </a:r>
            <a:r>
              <a:rPr lang="ko-KR" altLang="en-US" dirty="0"/>
              <a:t>설치 </a:t>
            </a:r>
            <a:r>
              <a:rPr lang="en-US" altLang="ko-KR" dirty="0"/>
              <a:t>(Windows </a:t>
            </a:r>
            <a:r>
              <a:rPr lang="ko-KR" altLang="en-US" dirty="0"/>
              <a:t>아무거나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A0B0D0-331A-43FE-9926-994E127D722B}"/>
              </a:ext>
            </a:extLst>
          </p:cNvPr>
          <p:cNvSpPr/>
          <p:nvPr/>
        </p:nvSpPr>
        <p:spPr>
          <a:xfrm>
            <a:off x="838199" y="1951672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http://care.dlservice.microsoft.com/dl/download/4/D/4/4D4813B9-A379-40AC-81A6-EAA0C4F28112/9600.17050.WINBLUE_REFRESH.140317-1640_X86FRE_ENTERPRISE_EVAL_KO-KR-IR3_CENA_X86FREE_KO-KR_DV9.ISO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406B7-F54E-4042-B247-3F6C2D613F76}"/>
              </a:ext>
            </a:extLst>
          </p:cNvPr>
          <p:cNvSpPr txBox="1"/>
          <p:nvPr/>
        </p:nvSpPr>
        <p:spPr>
          <a:xfrm>
            <a:off x="838199" y="149000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iso </a:t>
            </a:r>
            <a:r>
              <a:rPr lang="ko-KR" altLang="en-US" sz="2400" b="1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405573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0E7D-3959-4E58-83A2-D6A70E7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8 </a:t>
            </a:r>
            <a:r>
              <a:rPr lang="ko-KR" altLang="en-US" dirty="0"/>
              <a:t>설치 </a:t>
            </a:r>
            <a:r>
              <a:rPr lang="en-US" altLang="ko-KR" dirty="0"/>
              <a:t>(Windows </a:t>
            </a:r>
            <a:r>
              <a:rPr lang="ko-KR" altLang="en-US" dirty="0"/>
              <a:t>아무거나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623EA-0DD0-4316-B861-BDB37558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605"/>
            <a:ext cx="6125430" cy="46202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380C5F-519C-431C-A8E0-C8306D8FD637}"/>
              </a:ext>
            </a:extLst>
          </p:cNvPr>
          <p:cNvSpPr/>
          <p:nvPr/>
        </p:nvSpPr>
        <p:spPr>
          <a:xfrm>
            <a:off x="485192" y="3806890"/>
            <a:ext cx="5057192" cy="727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4FD540-F865-4137-9C64-E27798BE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30" y="1872605"/>
            <a:ext cx="6115904" cy="45726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0674B5-F09B-4AC9-AA18-990B50BA289C}"/>
              </a:ext>
            </a:extLst>
          </p:cNvPr>
          <p:cNvSpPr/>
          <p:nvPr/>
        </p:nvSpPr>
        <p:spPr>
          <a:xfrm>
            <a:off x="11364685" y="5990253"/>
            <a:ext cx="783771" cy="335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0E7D-3959-4E58-83A2-D6A70E7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8 </a:t>
            </a:r>
            <a:r>
              <a:rPr lang="ko-KR" altLang="en-US" dirty="0"/>
              <a:t>설치 </a:t>
            </a:r>
            <a:r>
              <a:rPr lang="en-US" altLang="ko-KR" dirty="0"/>
              <a:t>(Windows </a:t>
            </a:r>
            <a:r>
              <a:rPr lang="ko-KR" altLang="en-US" dirty="0"/>
              <a:t>아무거나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2E243-BA4C-4091-9A15-0B26FD590CFB}"/>
              </a:ext>
            </a:extLst>
          </p:cNvPr>
          <p:cNvSpPr txBox="1"/>
          <p:nvPr/>
        </p:nvSpPr>
        <p:spPr>
          <a:xfrm>
            <a:off x="838199" y="1490007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기다림</a:t>
            </a:r>
            <a:r>
              <a:rPr lang="en-US" altLang="ko-KR" sz="2400" b="1" dirty="0"/>
              <a:t>…. </a:t>
            </a:r>
            <a:r>
              <a:rPr lang="ko-KR" altLang="en-US" sz="2400" b="1" dirty="0"/>
              <a:t>다시 시작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6B926-2C3C-40FA-B68F-3B6B285BDD22}"/>
              </a:ext>
            </a:extLst>
          </p:cNvPr>
          <p:cNvSpPr txBox="1"/>
          <p:nvPr/>
        </p:nvSpPr>
        <p:spPr>
          <a:xfrm>
            <a:off x="838199" y="2995913"/>
            <a:ext cx="10820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컴퓨터 이름주기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/>
              <a:t>기본설정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새 </a:t>
            </a:r>
            <a:r>
              <a:rPr lang="ko-KR" altLang="en-US" sz="2400" dirty="0" err="1">
                <a:sym typeface="Wingdings" panose="05000000000000000000" pitchFamily="2" charset="2"/>
              </a:rPr>
              <a:t>새계정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밑에 </a:t>
            </a:r>
            <a:r>
              <a:rPr lang="en-US" altLang="ko-KR" sz="2400" dirty="0">
                <a:sym typeface="Wingdings" panose="05000000000000000000" pitchFamily="2" charset="2"/>
              </a:rPr>
              <a:t>MS</a:t>
            </a:r>
            <a:r>
              <a:rPr lang="ko-KR" altLang="en-US" sz="2400" dirty="0">
                <a:sym typeface="Wingdings" panose="05000000000000000000" pitchFamily="2" charset="2"/>
              </a:rPr>
              <a:t>사용하지 않고 로그인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사용자 이름 주기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88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0E7D-3959-4E58-83A2-D6A70E7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8 </a:t>
            </a:r>
            <a:r>
              <a:rPr lang="ko-KR" altLang="en-US" dirty="0"/>
              <a:t>설치 </a:t>
            </a:r>
            <a:r>
              <a:rPr lang="en-US" altLang="ko-KR" dirty="0"/>
              <a:t>(Windows </a:t>
            </a:r>
            <a:r>
              <a:rPr lang="ko-KR" altLang="en-US" dirty="0"/>
              <a:t>아무거나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BCF024-109E-4A93-A15D-CF0D4C5D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2998"/>
            <a:ext cx="4839375" cy="2172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7E8939-EA5D-4C1F-B9B5-B06EB6A4B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85" y="1980998"/>
            <a:ext cx="2972215" cy="289600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962D033-39BE-4C04-AD98-41B40368FEE6}"/>
              </a:ext>
            </a:extLst>
          </p:cNvPr>
          <p:cNvSpPr/>
          <p:nvPr/>
        </p:nvSpPr>
        <p:spPr>
          <a:xfrm>
            <a:off x="6268726" y="3186683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5E7D7-7248-4894-9899-0D2DF91743BB}"/>
              </a:ext>
            </a:extLst>
          </p:cNvPr>
          <p:cNvSpPr/>
          <p:nvPr/>
        </p:nvSpPr>
        <p:spPr>
          <a:xfrm>
            <a:off x="7819053" y="2985797"/>
            <a:ext cx="3041780" cy="54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F321-A120-4755-88CC-63520250D9FD}"/>
              </a:ext>
            </a:extLst>
          </p:cNvPr>
          <p:cNvSpPr txBox="1"/>
          <p:nvPr/>
        </p:nvSpPr>
        <p:spPr>
          <a:xfrm>
            <a:off x="7951062" y="4931137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안 뜨면 </a:t>
            </a:r>
            <a:r>
              <a:rPr lang="en-US" altLang="ko-KR" b="1" dirty="0"/>
              <a:t>D</a:t>
            </a:r>
            <a:r>
              <a:rPr lang="ko-KR" altLang="en-US" b="1" dirty="0"/>
              <a:t>드라이브르 클릭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B539F-56CD-4D67-99AD-FF42FC20BD4B}"/>
              </a:ext>
            </a:extLst>
          </p:cNvPr>
          <p:cNvSpPr txBox="1"/>
          <p:nvPr/>
        </p:nvSpPr>
        <p:spPr>
          <a:xfrm>
            <a:off x="3321041" y="5400007"/>
            <a:ext cx="554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설치 시 다음</a:t>
            </a:r>
            <a:r>
              <a:rPr lang="en-US" altLang="ko-KR" b="1" dirty="0"/>
              <a:t>(</a:t>
            </a:r>
            <a:r>
              <a:rPr lang="ko-KR" altLang="en-US" b="1" dirty="0"/>
              <a:t>기본</a:t>
            </a:r>
            <a:r>
              <a:rPr lang="en-US" altLang="ko-KR" b="1" dirty="0"/>
              <a:t>) </a:t>
            </a:r>
            <a:r>
              <a:rPr lang="ko-KR" altLang="en-US" b="1" dirty="0"/>
              <a:t>으로 설치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/>
              <a:t>설치 후</a:t>
            </a:r>
            <a:r>
              <a:rPr lang="en-US" altLang="ko-KR" b="1" dirty="0"/>
              <a:t>, </a:t>
            </a:r>
            <a:r>
              <a:rPr lang="ko-KR" altLang="en-US" b="1" dirty="0"/>
              <a:t>다시 시작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툴을 깔면 마우스를 자동으로 밖으로 나갈 수 있다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746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0E7D-3959-4E58-83A2-D6A70E7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8 </a:t>
            </a:r>
            <a:r>
              <a:rPr lang="ko-KR" altLang="en-US" dirty="0"/>
              <a:t>설치 </a:t>
            </a:r>
            <a:r>
              <a:rPr lang="en-US" altLang="ko-KR" dirty="0"/>
              <a:t>(Windows </a:t>
            </a:r>
            <a:r>
              <a:rPr lang="ko-KR" altLang="en-US" dirty="0"/>
              <a:t>아무거나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A95F4-3A5B-4E3D-B05E-E3AB9D8D1119}"/>
              </a:ext>
            </a:extLst>
          </p:cNvPr>
          <p:cNvSpPr txBox="1"/>
          <p:nvPr/>
        </p:nvSpPr>
        <p:spPr>
          <a:xfrm>
            <a:off x="1568163" y="3244334"/>
            <a:ext cx="90556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/>
              <a:t>DVD </a:t>
            </a:r>
            <a:r>
              <a:rPr lang="ko-KR" altLang="en-US" sz="6600" b="1" dirty="0"/>
              <a:t>파일 빼고</a:t>
            </a:r>
            <a:r>
              <a:rPr lang="en-US" altLang="ko-KR" sz="6600" b="1" dirty="0"/>
              <a:t>, </a:t>
            </a:r>
            <a:r>
              <a:rPr lang="ko-KR" altLang="en-US" sz="6600" b="1" dirty="0"/>
              <a:t>스냅샷</a:t>
            </a:r>
          </a:p>
        </p:txBody>
      </p:sp>
    </p:spTree>
    <p:extLst>
      <p:ext uri="{BB962C8B-B14F-4D97-AF65-F5344CB8AC3E}">
        <p14:creationId xmlns:p14="http://schemas.microsoft.com/office/powerpoint/2010/main" val="360837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138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Linux</vt:lpstr>
      <vt:lpstr>Windows 8 설치 (Windows 아무거나)</vt:lpstr>
      <vt:lpstr>Windows 8 설치 (Windows 아무거나)</vt:lpstr>
      <vt:lpstr>Windows 8 설치 (Windows 아무거나)</vt:lpstr>
      <vt:lpstr>Windows 8 설치 (Windows 아무거나)</vt:lpstr>
      <vt:lpstr>Windows 8 설치 (Windows 아무거나)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19</cp:revision>
  <dcterms:created xsi:type="dcterms:W3CDTF">2020-02-17T00:49:12Z</dcterms:created>
  <dcterms:modified xsi:type="dcterms:W3CDTF">2020-02-17T01:14:34Z</dcterms:modified>
</cp:coreProperties>
</file>