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9E140-D40D-44F1-88C4-B0EE7F9C0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AAC4BD-FF71-4056-9BE7-396F9A000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DDE7A-209B-4AB6-A171-CF14828B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6CE-EB9E-4498-8E37-BAE0EFEC889F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4D2EE-D0F7-43B8-9D8A-951A9E2E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21E93-755D-4CE3-8603-F22CE730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1572-4A7E-41EC-BD67-8B06E28C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2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0BBAA-ED1E-4A41-ACF6-39182B32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D7950-D86D-4D10-8F7B-3F0E76E61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7A449-AF9F-41C3-B247-FFFF97EB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6CE-EB9E-4498-8E37-BAE0EFEC889F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E0505-6B10-4B3E-BF68-FC22C915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E2FD8-B927-4639-9AE5-6DBEB785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1572-4A7E-41EC-BD67-8B06E28C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5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EFAE1E-E465-4FB3-AABE-CC9CFE067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B1C41-A47B-4121-BEF9-7E7FA55D8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917CF-4D00-40C8-A1E8-DAC76810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6CE-EB9E-4498-8E37-BAE0EFEC889F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8BB02-C189-4DB2-BBE4-1BD2A41A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D6313-462E-4F7C-BA6D-525765CD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1572-4A7E-41EC-BD67-8B06E28C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23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6AE3-315D-45C9-B868-431D2EFD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39AC0-0895-48E5-AC38-7BE64515B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BCA78-0067-422F-BA1A-20EF5579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6CE-EB9E-4498-8E37-BAE0EFEC889F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B4647-F926-4E46-AB8B-595FAC9B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F2519-ECB3-4B0B-86F3-C0A87EC6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1572-4A7E-41EC-BD67-8B06E28C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3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BE2F8-0EB7-4D97-8E63-E31DAC40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D9A227-21DF-43DB-A25C-13965533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2E6D2-18D7-464A-8411-DE5306AE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6CE-EB9E-4498-8E37-BAE0EFEC889F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AF510-BB87-4FDC-807C-E784E67C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D4DA3-69A1-4D41-A0F2-0E4B204A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1572-4A7E-41EC-BD67-8B06E28C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62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A4273-9D99-49D4-AE23-30086798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4E1B5-5FC2-4186-915D-E4079EC4C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A76910-AB0B-4AA9-93EB-8009CC60E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70212-C622-45A7-BDA1-760CC16F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6CE-EB9E-4498-8E37-BAE0EFEC889F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387A76-F71A-40EE-888E-A73FF680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AB3C9-F178-4EE3-B2FE-3855B72C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1572-4A7E-41EC-BD67-8B06E28C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7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780F6-9407-463D-8AE0-9C9BA13F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8DE027-7879-42DC-B609-7E39E991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B40931-AA9E-4F32-A484-3ECED914E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2504D4-ED7E-41D2-8C7E-70AAEB003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128763-68FA-4A14-AECD-DE031C766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8A9278-EA0F-4141-8CE5-3A0145EE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6CE-EB9E-4498-8E37-BAE0EFEC889F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86BC9F-FA3C-4B90-A75E-55566CAF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0CEA0F-9E6B-4E88-B8E2-135D4FAE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1572-4A7E-41EC-BD67-8B06E28C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5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469D1-7EBD-46DE-B699-AB458B36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0DE35F-E5B9-45D7-8DF3-6482933B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6CE-EB9E-4498-8E37-BAE0EFEC889F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BEBA0F-2959-4C17-AC22-985CDECF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6E417C-7960-4550-B295-5B6DEE2E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1572-4A7E-41EC-BD67-8B06E28C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50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8F8FE4-49E4-4DE1-9C40-EECA4B56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6CE-EB9E-4498-8E37-BAE0EFEC889F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687C87-38A2-45F4-B259-8C3D0BE8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384B86-8354-4A2A-9107-A2598D22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1572-4A7E-41EC-BD67-8B06E28C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8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BB3D0-3AA6-4518-BFC3-B738BA50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D46EA-B23B-4164-A110-737A9AE4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4F5EA-5010-4619-9D0B-8C6D8A8CA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D9F60-1F63-454F-BCAC-A29A3323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6CE-EB9E-4498-8E37-BAE0EFEC889F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A8AC1E-6C67-4443-A9E8-EFD19378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E361A7-7CEB-4F47-9EE8-2418C59C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1572-4A7E-41EC-BD67-8B06E28C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03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67F1-84EC-4D19-BC2D-57A7F14D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B98D58-9F6A-4C91-8ED8-37FB8CB5C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E99FDD-BA13-42B4-A015-811C93597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4E970-3EBE-4BE3-B61A-DE08FCB4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6CE-EB9E-4498-8E37-BAE0EFEC889F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26622-F31B-461C-B6E6-071129BA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9FEDF-4223-465D-A689-22960B1F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1572-4A7E-41EC-BD67-8B06E28C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17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F88FC6-FD08-402C-BDF2-B48F1230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20F6F-ABFB-4191-90A6-5B088575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69CC0-8131-4BDD-806B-AAE6B487B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796CE-EB9E-4498-8E37-BAE0EFEC889F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8949D-74B6-4F56-8172-26587DDD4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3F7E9-D670-4B83-BD3A-2D689886C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71572-4A7E-41EC-BD67-8B06E28C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8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17512-77A3-4079-A8E2-8463C72CA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957466-CF66-4786-8EC5-DC1B28BA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37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3EC65-DAD5-4B20-B541-B6A70D06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CentOS </a:t>
            </a:r>
            <a:r>
              <a:rPr lang="ko-KR" altLang="en-US" b="1" dirty="0"/>
              <a:t>기본 설정 </a:t>
            </a:r>
            <a:r>
              <a:rPr lang="en-US" altLang="ko-KR" b="1" dirty="0"/>
              <a:t>(</a:t>
            </a:r>
            <a:r>
              <a:rPr lang="en-US" altLang="ko-KR" b="1" dirty="0" err="1"/>
              <a:t>ServerB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F8378-976A-4DFC-AC13-C390763B4D6E}"/>
              </a:ext>
            </a:extLst>
          </p:cNvPr>
          <p:cNvSpPr txBox="1"/>
          <p:nvPr/>
        </p:nvSpPr>
        <p:spPr>
          <a:xfrm>
            <a:off x="536625" y="1519993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r>
              <a:rPr lang="ko-KR" altLang="en-US" b="1" dirty="0"/>
              <a:t>윈도가 아니어서 텍스트로 전부</a:t>
            </a:r>
            <a:r>
              <a:rPr lang="en-US" altLang="ko-KR" b="1" dirty="0"/>
              <a:t>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E9A9B-C521-4B11-AADE-72754A67EC6F}"/>
              </a:ext>
            </a:extLst>
          </p:cNvPr>
          <p:cNvSpPr txBox="1"/>
          <p:nvPr/>
        </p:nvSpPr>
        <p:spPr>
          <a:xfrm>
            <a:off x="536625" y="1889325"/>
            <a:ext cx="4823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yum </a:t>
            </a:r>
            <a:r>
              <a:rPr lang="ko-KR" altLang="en-US" dirty="0"/>
              <a:t>업데이트 해제</a:t>
            </a:r>
            <a:r>
              <a:rPr lang="en-US" altLang="ko-KR" dirty="0"/>
              <a:t>(Vi </a:t>
            </a:r>
            <a:r>
              <a:rPr lang="ko-KR" altLang="en-US" dirty="0"/>
              <a:t>에디터 사용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cd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yum.repos.d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vi CentOS-</a:t>
            </a:r>
            <a:r>
              <a:rPr lang="en-US" altLang="ko-KR" dirty="0" err="1">
                <a:sym typeface="Wingdings" panose="05000000000000000000" pitchFamily="2" charset="2"/>
              </a:rPr>
              <a:t>Base.repo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밑으로 쭉 내려가서 </a:t>
            </a:r>
            <a:r>
              <a:rPr lang="en-US" altLang="ko-KR" dirty="0"/>
              <a:t>[updates]</a:t>
            </a:r>
            <a:r>
              <a:rPr lang="ko-KR" altLang="en-US" dirty="0"/>
              <a:t>쪽으로 간다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D75A4-C5B7-45B6-8A91-1F9B3184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78" y="3059584"/>
            <a:ext cx="8011643" cy="12193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603F904-DD7B-43AB-8757-3D2477C90756}"/>
              </a:ext>
            </a:extLst>
          </p:cNvPr>
          <p:cNvSpPr/>
          <p:nvPr/>
        </p:nvSpPr>
        <p:spPr>
          <a:xfrm>
            <a:off x="536625" y="4278954"/>
            <a:ext cx="1012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맨 위에 </a:t>
            </a:r>
            <a:r>
              <a:rPr lang="en-US" altLang="ko-KR" b="1" dirty="0">
                <a:solidFill>
                  <a:srgbClr val="FF0000"/>
                </a:solidFill>
              </a:rPr>
              <a:t># </a:t>
            </a:r>
            <a:r>
              <a:rPr lang="ko-KR" altLang="en-US" b="1" dirty="0">
                <a:solidFill>
                  <a:srgbClr val="FF0000"/>
                </a:solidFill>
              </a:rPr>
              <a:t>부분에서 숫자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ko-KR" altLang="en-US" b="1" dirty="0">
                <a:solidFill>
                  <a:srgbClr val="FF0000"/>
                </a:solidFill>
              </a:rPr>
              <a:t>을 누른 뒤 알파벳 </a:t>
            </a:r>
            <a:r>
              <a:rPr lang="en-US" altLang="ko-KR" b="1" dirty="0">
                <a:solidFill>
                  <a:srgbClr val="FF0000"/>
                </a:solidFill>
              </a:rPr>
              <a:t>d</a:t>
            </a:r>
            <a:r>
              <a:rPr lang="ko-KR" altLang="en-US" b="1" dirty="0">
                <a:solidFill>
                  <a:srgbClr val="FF0000"/>
                </a:solidFill>
              </a:rPr>
              <a:t>를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번 누른다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현재 행부터 아래로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행을 삭제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DE4DFB-A448-4261-ABB4-61833F441B36}"/>
              </a:ext>
            </a:extLst>
          </p:cNvPr>
          <p:cNvSpPr/>
          <p:nvPr/>
        </p:nvSpPr>
        <p:spPr>
          <a:xfrm>
            <a:off x="536625" y="4697743"/>
            <a:ext cx="260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ESC </a:t>
            </a:r>
            <a:r>
              <a:rPr lang="ko-KR" altLang="en-US" dirty="0"/>
              <a:t>누른 뒤</a:t>
            </a:r>
            <a:r>
              <a:rPr lang="en-US" altLang="ko-KR" dirty="0"/>
              <a:t>, :</a:t>
            </a:r>
            <a:r>
              <a:rPr lang="en-US" altLang="ko-KR" dirty="0" err="1"/>
              <a:t>wq</a:t>
            </a:r>
            <a:r>
              <a:rPr lang="en-US" altLang="ko-KR" dirty="0"/>
              <a:t> (</a:t>
            </a:r>
            <a:r>
              <a:rPr lang="ko-KR" altLang="en-US" dirty="0"/>
              <a:t>저장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6BA6D-DEBE-4B4C-B022-C2F21EFDF4D8}"/>
              </a:ext>
            </a:extLst>
          </p:cNvPr>
          <p:cNvSpPr txBox="1"/>
          <p:nvPr/>
        </p:nvSpPr>
        <p:spPr>
          <a:xfrm>
            <a:off x="536625" y="5141766"/>
            <a:ext cx="66139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ip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cd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r>
              <a:rPr lang="en-US" altLang="ko-KR" dirty="0"/>
              <a:t>/network-scripts/ </a:t>
            </a:r>
            <a:r>
              <a:rPr lang="en-US" altLang="ko-KR" dirty="0">
                <a:sym typeface="Wingdings" panose="05000000000000000000" pitchFamily="2" charset="2"/>
              </a:rPr>
              <a:t> vi </a:t>
            </a:r>
            <a:r>
              <a:rPr lang="en-US" altLang="ko-KR" dirty="0" err="1">
                <a:sym typeface="Wingdings" panose="05000000000000000000" pitchFamily="2" charset="2"/>
              </a:rPr>
              <a:t>ipcf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하고 탭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후</a:t>
            </a:r>
            <a:r>
              <a:rPr lang="en-US" altLang="ko-KR" dirty="0">
                <a:sym typeface="Wingdings" panose="05000000000000000000" pitchFamily="2" charset="2"/>
              </a:rPr>
              <a:t>, enter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ip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수동으로 설정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esc  :</a:t>
            </a:r>
            <a:r>
              <a:rPr lang="en-US" altLang="ko-KR" dirty="0" err="1">
                <a:sym typeface="Wingdings" panose="05000000000000000000" pitchFamily="2" charset="2"/>
              </a:rPr>
              <a:t>wq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저장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터미널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systemctl</a:t>
            </a:r>
            <a:r>
              <a:rPr lang="en-US" altLang="ko-KR" dirty="0">
                <a:sym typeface="Wingdings" panose="05000000000000000000" pitchFamily="2" charset="2"/>
              </a:rPr>
              <a:t> restart network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AE29C9-9B26-4F60-B66C-892C084A5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951" y="4648286"/>
            <a:ext cx="2440576" cy="215303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2AE352-A767-4C24-A4AB-F4AF8447172B}"/>
              </a:ext>
            </a:extLst>
          </p:cNvPr>
          <p:cNvSpPr/>
          <p:nvPr/>
        </p:nvSpPr>
        <p:spPr>
          <a:xfrm>
            <a:off x="7258050" y="4984750"/>
            <a:ext cx="1346200" cy="577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9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3EC65-DAD5-4B20-B541-B6A70D06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CentOS </a:t>
            </a:r>
            <a:r>
              <a:rPr lang="ko-KR" altLang="en-US" b="1" dirty="0"/>
              <a:t>기본 설정 </a:t>
            </a:r>
            <a:r>
              <a:rPr lang="en-US" altLang="ko-KR" b="1" dirty="0"/>
              <a:t>(</a:t>
            </a:r>
            <a:r>
              <a:rPr lang="en-US" altLang="ko-KR" b="1" dirty="0" err="1"/>
              <a:t>ServerB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ADC98-5C7A-4FD5-A473-DD9E15490949}"/>
              </a:ext>
            </a:extLst>
          </p:cNvPr>
          <p:cNvSpPr txBox="1"/>
          <p:nvPr/>
        </p:nvSpPr>
        <p:spPr>
          <a:xfrm>
            <a:off x="536625" y="1519993"/>
            <a:ext cx="2887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selinux</a:t>
            </a:r>
            <a:endParaRPr lang="en-US" altLang="ko-KR" dirty="0"/>
          </a:p>
          <a:p>
            <a:r>
              <a:rPr lang="en-US" altLang="ko-KR" dirty="0"/>
              <a:t>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r>
              <a:rPr lang="en-US" altLang="ko-KR" dirty="0"/>
              <a:t>/</a:t>
            </a:r>
            <a:r>
              <a:rPr lang="en-US" altLang="ko-KR" dirty="0" err="1"/>
              <a:t>selinux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SELINUX=disabled</a:t>
            </a:r>
            <a:r>
              <a:rPr lang="ko-KR" altLang="en-US" dirty="0"/>
              <a:t>로 설정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6898F-26B9-45A9-B3E1-09A9ACFBD6BE}"/>
              </a:ext>
            </a:extLst>
          </p:cNvPr>
          <p:cNvSpPr txBox="1"/>
          <p:nvPr/>
        </p:nvSpPr>
        <p:spPr>
          <a:xfrm>
            <a:off x="536625" y="2937350"/>
            <a:ext cx="7325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필요한 프로그램 몇 개 설치하기</a:t>
            </a:r>
            <a:endParaRPr lang="en-US" altLang="ko-KR" dirty="0"/>
          </a:p>
          <a:p>
            <a:r>
              <a:rPr lang="ko-KR" altLang="en-US" dirty="0"/>
              <a:t>터미널 </a:t>
            </a:r>
            <a:r>
              <a:rPr lang="en-US" altLang="ko-KR" dirty="0"/>
              <a:t>: yum –y install bind-</a:t>
            </a:r>
            <a:r>
              <a:rPr lang="en-US" altLang="ko-KR" dirty="0" err="1"/>
              <a:t>utils</a:t>
            </a:r>
            <a:r>
              <a:rPr lang="en-US" altLang="ko-KR" dirty="0"/>
              <a:t> </a:t>
            </a:r>
            <a:r>
              <a:rPr lang="en-US" altLang="ko-KR" dirty="0" err="1"/>
              <a:t>wget</a:t>
            </a:r>
            <a:r>
              <a:rPr lang="en-US" altLang="ko-KR" dirty="0"/>
              <a:t> unzip tar</a:t>
            </a:r>
          </a:p>
          <a:p>
            <a:r>
              <a:rPr lang="en-US" altLang="ko-KR" dirty="0"/>
              <a:t>(-y</a:t>
            </a:r>
            <a:r>
              <a:rPr lang="ko-KR" altLang="en-US" dirty="0"/>
              <a:t>의미는 설치할 때</a:t>
            </a:r>
            <a:r>
              <a:rPr lang="en-US" altLang="ko-KR" dirty="0"/>
              <a:t>, y(yes)</a:t>
            </a:r>
            <a:r>
              <a:rPr lang="ko-KR" altLang="en-US" dirty="0"/>
              <a:t>를 해야 되는데 자동적으로 전부 </a:t>
            </a:r>
            <a:r>
              <a:rPr lang="en-US" altLang="ko-KR" dirty="0"/>
              <a:t>yes 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BB3315-8516-446C-83E2-9044ED0AE09E}"/>
              </a:ext>
            </a:extLst>
          </p:cNvPr>
          <p:cNvSpPr txBox="1"/>
          <p:nvPr/>
        </p:nvSpPr>
        <p:spPr>
          <a:xfrm>
            <a:off x="536625" y="4075165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halt -p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DAD11-75D5-4559-9042-770FCE6374A5}"/>
              </a:ext>
            </a:extLst>
          </p:cNvPr>
          <p:cNvSpPr txBox="1"/>
          <p:nvPr/>
        </p:nvSpPr>
        <p:spPr>
          <a:xfrm>
            <a:off x="536625" y="465898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CD</a:t>
            </a:r>
            <a:r>
              <a:rPr lang="ko-KR" altLang="en-US" dirty="0"/>
              <a:t>빼고</a:t>
            </a:r>
            <a:r>
              <a:rPr lang="en-US" altLang="ko-KR" dirty="0"/>
              <a:t>, </a:t>
            </a:r>
            <a:r>
              <a:rPr lang="ko-KR" altLang="en-US" dirty="0"/>
              <a:t>스냅샷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532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8F71D-FFC2-40E4-9177-3BF783FC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CentOS </a:t>
            </a:r>
            <a:r>
              <a:rPr lang="ko-KR" altLang="en-US" b="1" dirty="0"/>
              <a:t>기본 설정 </a:t>
            </a:r>
            <a:r>
              <a:rPr lang="en-US" altLang="ko-KR" b="1" dirty="0"/>
              <a:t>(Server)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AFCFB-D9F5-48D8-A244-AB319AD3EE4D}"/>
              </a:ext>
            </a:extLst>
          </p:cNvPr>
          <p:cNvSpPr txBox="1"/>
          <p:nvPr/>
        </p:nvSpPr>
        <p:spPr>
          <a:xfrm>
            <a:off x="536625" y="1898690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알림 기능 해제</a:t>
            </a:r>
            <a:endParaRPr lang="en-US" altLang="ko-KR" dirty="0"/>
          </a:p>
          <a:p>
            <a:r>
              <a:rPr lang="en-US" altLang="ko-KR" dirty="0"/>
              <a:t>root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설정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87023-49DE-4595-AA5D-28F59C20AF8F}"/>
              </a:ext>
            </a:extLst>
          </p:cNvPr>
          <p:cNvSpPr txBox="1"/>
          <p:nvPr/>
        </p:nvSpPr>
        <p:spPr>
          <a:xfrm>
            <a:off x="536625" y="2706688"/>
            <a:ext cx="399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ko-KR" altLang="en-US" dirty="0"/>
              <a:t>디스플레이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해상도 </a:t>
            </a:r>
            <a:r>
              <a:rPr lang="en-US" altLang="ko-KR" dirty="0">
                <a:sym typeface="Wingdings" panose="05000000000000000000" pitchFamily="2" charset="2"/>
              </a:rPr>
              <a:t> 1024 * 768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9BE65-6AAE-45FC-9447-9FA9743CD5B5}"/>
              </a:ext>
            </a:extLst>
          </p:cNvPr>
          <p:cNvSpPr txBox="1"/>
          <p:nvPr/>
        </p:nvSpPr>
        <p:spPr>
          <a:xfrm>
            <a:off x="536625" y="3491687"/>
            <a:ext cx="11118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업데이트 해제</a:t>
            </a:r>
            <a:endParaRPr lang="en-US" altLang="ko-KR" dirty="0"/>
          </a:p>
          <a:p>
            <a:r>
              <a:rPr lang="ko-KR" altLang="en-US" dirty="0"/>
              <a:t>프로그램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시스템 도구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소프트웨어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그래도 계속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위에 보면 소프트웨어 탭 생김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오른쪽 클릭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최신 패키지만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전용 패키지만 끄기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한번더</a:t>
            </a:r>
            <a:r>
              <a:rPr lang="ko-KR" altLang="en-US" dirty="0">
                <a:sym typeface="Wingdings" panose="05000000000000000000" pitchFamily="2" charset="2"/>
              </a:rPr>
              <a:t> 소프트웨어 탭 오른쪽 클릭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소프트웨어 공급원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업데이트 확인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하지않기</a:t>
            </a:r>
            <a:r>
              <a:rPr lang="en-US" altLang="ko-KR" dirty="0">
                <a:sym typeface="Wingdings" panose="05000000000000000000" pitchFamily="2" charset="2"/>
              </a:rPr>
              <a:t>)  </a:t>
            </a:r>
            <a:r>
              <a:rPr lang="ko-KR" altLang="en-US" dirty="0">
                <a:sym typeface="Wingdings" panose="05000000000000000000" pitchFamily="2" charset="2"/>
              </a:rPr>
              <a:t>닫기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33015-B40F-42B7-9EB8-97E22E590C16}"/>
              </a:ext>
            </a:extLst>
          </p:cNvPr>
          <p:cNvSpPr txBox="1"/>
          <p:nvPr/>
        </p:nvSpPr>
        <p:spPr>
          <a:xfrm>
            <a:off x="536625" y="4830684"/>
            <a:ext cx="9547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yum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ko-KR" altLang="en-US" dirty="0"/>
              <a:t>프로그램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즐겨찾기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터미널 </a:t>
            </a:r>
            <a:r>
              <a:rPr lang="en-US" altLang="ko-KR" dirty="0">
                <a:sym typeface="Wingdings" panose="05000000000000000000" pitchFamily="2" charset="2"/>
              </a:rPr>
              <a:t> cd /</a:t>
            </a:r>
            <a:r>
              <a:rPr lang="en-US" altLang="ko-KR" dirty="0" err="1">
                <a:sym typeface="Wingdings" panose="05000000000000000000" pitchFamily="2" charset="2"/>
              </a:rPr>
              <a:t>etc</a:t>
            </a:r>
            <a:r>
              <a:rPr lang="en-US" altLang="ko-KR" dirty="0">
                <a:sym typeface="Wingdings" panose="05000000000000000000" pitchFamily="2" charset="2"/>
              </a:rPr>
              <a:t>/yum. repos. d/  </a:t>
            </a:r>
            <a:r>
              <a:rPr lang="en-US" altLang="ko-KR" dirty="0" err="1">
                <a:sym typeface="Wingdings" panose="05000000000000000000" pitchFamily="2" charset="2"/>
              </a:rPr>
              <a:t>gedit</a:t>
            </a:r>
            <a:r>
              <a:rPr lang="en-US" altLang="ko-KR" dirty="0">
                <a:sym typeface="Wingdings" panose="05000000000000000000" pitchFamily="2" charset="2"/>
              </a:rPr>
              <a:t> CentOS-</a:t>
            </a:r>
            <a:r>
              <a:rPr lang="en-US" altLang="ko-KR" dirty="0" err="1">
                <a:sym typeface="Wingdings" panose="05000000000000000000" pitchFamily="2" charset="2"/>
              </a:rPr>
              <a:t>Base.repo</a:t>
            </a:r>
            <a:r>
              <a:rPr lang="en-US" altLang="ko-KR" dirty="0">
                <a:sym typeface="Wingdings" panose="05000000000000000000" pitchFamily="2" charset="2"/>
              </a:rPr>
              <a:t> 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[updates]</a:t>
            </a:r>
            <a:r>
              <a:rPr lang="ko-KR" altLang="en-US" dirty="0">
                <a:sym typeface="Wingdings" panose="05000000000000000000" pitchFamily="2" charset="2"/>
              </a:rPr>
              <a:t>쪽 전부 주석 </a:t>
            </a:r>
            <a:r>
              <a:rPr lang="en-US" altLang="ko-KR" dirty="0">
                <a:sym typeface="Wingdings" panose="05000000000000000000" pitchFamily="2" charset="2"/>
              </a:rPr>
              <a:t>#  </a:t>
            </a:r>
            <a:r>
              <a:rPr lang="ko-KR" altLang="en-US" dirty="0">
                <a:sym typeface="Wingdings" panose="05000000000000000000" pitchFamily="2" charset="2"/>
              </a:rPr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450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A25A2-1EA5-4E96-A86E-0A58AA1C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 </a:t>
            </a:r>
            <a:r>
              <a:rPr lang="ko-KR" altLang="en-US" dirty="0"/>
              <a:t>기본 설정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7DA56F2-54C1-4A20-80B7-C32C2DBCA418}"/>
              </a:ext>
            </a:extLst>
          </p:cNvPr>
          <p:cNvGrpSpPr/>
          <p:nvPr/>
        </p:nvGrpSpPr>
        <p:grpSpPr>
          <a:xfrm>
            <a:off x="595348" y="2364670"/>
            <a:ext cx="3495603" cy="3000794"/>
            <a:chOff x="4633708" y="1928603"/>
            <a:chExt cx="3495603" cy="300079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5564BA4-8808-42D9-B000-B29708BFE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3708" y="1928603"/>
              <a:ext cx="2924583" cy="300079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197732-A5D7-4086-AE41-9FABAB9097FE}"/>
                </a:ext>
              </a:extLst>
            </p:cNvPr>
            <p:cNvSpPr/>
            <p:nvPr/>
          </p:nvSpPr>
          <p:spPr>
            <a:xfrm>
              <a:off x="4633708" y="2466363"/>
              <a:ext cx="2924583" cy="6962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822B3A-8DA4-41E2-89F2-5F40662406F8}"/>
                </a:ext>
              </a:extLst>
            </p:cNvPr>
            <p:cNvSpPr txBox="1"/>
            <p:nvPr/>
          </p:nvSpPr>
          <p:spPr>
            <a:xfrm>
              <a:off x="7482980" y="250841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설정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373392-CC17-4F9B-8630-A8F1C7A78175}"/>
              </a:ext>
            </a:extLst>
          </p:cNvPr>
          <p:cNvSpPr txBox="1"/>
          <p:nvPr/>
        </p:nvSpPr>
        <p:spPr>
          <a:xfrm>
            <a:off x="536625" y="1404431"/>
            <a:ext cx="11192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r>
              <a:rPr lang="en-US" altLang="ko-KR" dirty="0"/>
              <a:t>cd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r>
              <a:rPr lang="en-US" altLang="ko-KR" dirty="0"/>
              <a:t>/network-scripts/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gedit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ifcfg-en</a:t>
            </a:r>
            <a:r>
              <a:rPr lang="ko-KR" altLang="en-US" dirty="0">
                <a:sym typeface="Wingdings" panose="05000000000000000000" pitchFamily="2" charset="2"/>
              </a:rPr>
              <a:t>하고 탭 키 </a:t>
            </a:r>
            <a:r>
              <a:rPr lang="ko-KR" altLang="en-US" dirty="0" err="1">
                <a:sym typeface="Wingdings" panose="05000000000000000000" pitchFamily="2" charset="2"/>
              </a:rPr>
              <a:t>엔터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아래 사진과 같이 설정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저장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터미널에 </a:t>
            </a:r>
            <a:r>
              <a:rPr lang="en-US" altLang="ko-KR" dirty="0" err="1">
                <a:sym typeface="Wingdings" panose="05000000000000000000" pitchFamily="2" charset="2"/>
              </a:rPr>
              <a:t>systemctl</a:t>
            </a:r>
            <a:r>
              <a:rPr lang="en-US" altLang="ko-KR" dirty="0">
                <a:sym typeface="Wingdings" panose="05000000000000000000" pitchFamily="2" charset="2"/>
              </a:rPr>
              <a:t> restart network (</a:t>
            </a:r>
            <a:r>
              <a:rPr lang="ko-KR" altLang="en-US" dirty="0">
                <a:sym typeface="Wingdings" panose="05000000000000000000" pitchFamily="2" charset="2"/>
              </a:rPr>
              <a:t>재부팅 대신 네트워크를 재시작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                            (</a:t>
            </a:r>
            <a:r>
              <a:rPr lang="en-US" altLang="ko-KR" b="1" dirty="0">
                <a:sym typeface="Wingdings" panose="05000000000000000000" pitchFamily="2" charset="2"/>
              </a:rPr>
              <a:t>ipconfig</a:t>
            </a:r>
            <a:r>
              <a:rPr lang="ko-KR" altLang="en-US" b="1" dirty="0">
                <a:sym typeface="Wingdings" panose="05000000000000000000" pitchFamily="2" charset="2"/>
              </a:rPr>
              <a:t>로 확인 가능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endParaRPr lang="en-US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7BB000-C0B6-4DA3-958D-52C9EFB92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060" y="167193"/>
            <a:ext cx="5199216" cy="1200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3388F2-3682-43A5-8203-48BE7CA0F0DD}"/>
              </a:ext>
            </a:extLst>
          </p:cNvPr>
          <p:cNvSpPr txBox="1"/>
          <p:nvPr/>
        </p:nvSpPr>
        <p:spPr>
          <a:xfrm>
            <a:off x="536625" y="5490478"/>
            <a:ext cx="326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en-US" altLang="ko-KR" dirty="0" err="1"/>
              <a:t>selinux</a:t>
            </a:r>
            <a:r>
              <a:rPr lang="en-US" altLang="ko-KR" dirty="0"/>
              <a:t> </a:t>
            </a:r>
            <a:r>
              <a:rPr lang="ko-KR" altLang="en-US" dirty="0"/>
              <a:t>보안 기능 끄기</a:t>
            </a:r>
            <a:endParaRPr lang="en-US" altLang="ko-KR" dirty="0"/>
          </a:p>
          <a:p>
            <a:r>
              <a:rPr lang="en-US" altLang="ko-KR" b="1" dirty="0" err="1"/>
              <a:t>gedit</a:t>
            </a:r>
            <a:r>
              <a:rPr lang="en-US" altLang="ko-KR" b="1" dirty="0"/>
              <a:t> /</a:t>
            </a:r>
            <a:r>
              <a:rPr lang="en-US" altLang="ko-KR" b="1" dirty="0" err="1"/>
              <a:t>etc</a:t>
            </a:r>
            <a:r>
              <a:rPr lang="en-US" altLang="ko-KR" b="1" dirty="0"/>
              <a:t>/</a:t>
            </a:r>
            <a:r>
              <a:rPr lang="en-US" altLang="ko-KR" b="1" dirty="0" err="1"/>
              <a:t>sysconfig</a:t>
            </a:r>
            <a:r>
              <a:rPr lang="en-US" altLang="ko-KR" b="1" dirty="0"/>
              <a:t>/</a:t>
            </a:r>
            <a:r>
              <a:rPr lang="en-US" altLang="ko-KR" b="1" dirty="0" err="1"/>
              <a:t>selinux</a:t>
            </a:r>
            <a:endParaRPr lang="en-US" altLang="ko-KR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F19D06-53D6-48EE-BED2-921FFDF70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990" y="4952734"/>
            <a:ext cx="5868219" cy="1905266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BB4E440-0257-47E2-A962-C89993BD4E94}"/>
              </a:ext>
            </a:extLst>
          </p:cNvPr>
          <p:cNvSpPr/>
          <p:nvPr/>
        </p:nvSpPr>
        <p:spPr>
          <a:xfrm>
            <a:off x="4139742" y="5663051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65BFF3-FFF0-4953-A432-C05D7B1185F5}"/>
              </a:ext>
            </a:extLst>
          </p:cNvPr>
          <p:cNvSpPr/>
          <p:nvPr/>
        </p:nvSpPr>
        <p:spPr>
          <a:xfrm>
            <a:off x="5421349" y="5916564"/>
            <a:ext cx="1182652" cy="297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0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3EC65-DAD5-4B20-B541-B6A70D06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 </a:t>
            </a:r>
            <a:r>
              <a:rPr lang="ko-KR" altLang="en-US" dirty="0"/>
              <a:t>기본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57591-64A4-4BBF-BA82-C50DB0BAA33B}"/>
              </a:ext>
            </a:extLst>
          </p:cNvPr>
          <p:cNvSpPr txBox="1"/>
          <p:nvPr/>
        </p:nvSpPr>
        <p:spPr>
          <a:xfrm>
            <a:off x="536625" y="1404431"/>
            <a:ext cx="446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화면보호기 없애기</a:t>
            </a:r>
            <a:endParaRPr lang="en-US" altLang="ko-KR" dirty="0"/>
          </a:p>
          <a:p>
            <a:r>
              <a:rPr lang="en-US" altLang="ko-KR" dirty="0"/>
              <a:t>root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설정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전원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절전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안함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설정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8374A-697D-471F-8AB0-16D86A9684DA}"/>
              </a:ext>
            </a:extLst>
          </p:cNvPr>
          <p:cNvSpPr txBox="1"/>
          <p:nvPr/>
        </p:nvSpPr>
        <p:spPr>
          <a:xfrm>
            <a:off x="536625" y="2545328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halt –p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서버 끄기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컴퓨터 끄기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4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3EC65-DAD5-4B20-B541-B6A70D06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Vmware</a:t>
            </a:r>
            <a:r>
              <a:rPr lang="en-US" altLang="ko-KR" dirty="0"/>
              <a:t> Workstation </a:t>
            </a:r>
            <a:r>
              <a:rPr lang="ko-KR" altLang="en-US" dirty="0"/>
              <a:t>스냅샷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8986C6-06F4-4758-BC3B-415C11CDA198}"/>
              </a:ext>
            </a:extLst>
          </p:cNvPr>
          <p:cNvSpPr txBox="1"/>
          <p:nvPr/>
        </p:nvSpPr>
        <p:spPr>
          <a:xfrm>
            <a:off x="536625" y="1690688"/>
            <a:ext cx="9963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file </a:t>
            </a:r>
            <a:r>
              <a:rPr lang="en-US" altLang="ko-KR" dirty="0">
                <a:sym typeface="Wingdings" panose="05000000000000000000" pitchFamily="2" charset="2"/>
              </a:rPr>
              <a:t> Open  </a:t>
            </a:r>
            <a:r>
              <a:rPr lang="ko-KR" altLang="en-US" dirty="0" err="1">
                <a:sym typeface="Wingdings" panose="05000000000000000000" pitchFamily="2" charset="2"/>
              </a:rPr>
              <a:t>스냅샷할</a:t>
            </a:r>
            <a:r>
              <a:rPr lang="en-US" altLang="ko-KR" dirty="0">
                <a:sym typeface="Wingdings" panose="05000000000000000000" pitchFamily="2" charset="2"/>
              </a:rPr>
              <a:t> .</a:t>
            </a:r>
            <a:r>
              <a:rPr lang="en-US" altLang="ko-KR" dirty="0" err="1">
                <a:sym typeface="Wingdings" panose="05000000000000000000" pitchFamily="2" charset="2"/>
              </a:rPr>
              <a:t>vmx</a:t>
            </a:r>
            <a:r>
              <a:rPr lang="ko-KR" altLang="en-US" dirty="0">
                <a:sym typeface="Wingdings" panose="05000000000000000000" pitchFamily="2" charset="2"/>
              </a:rPr>
              <a:t> 설정 </a:t>
            </a:r>
            <a:r>
              <a:rPr lang="en-US" altLang="ko-KR" dirty="0">
                <a:sym typeface="Wingdings" panose="05000000000000000000" pitchFamily="2" charset="2"/>
              </a:rPr>
              <a:t> CD</a:t>
            </a:r>
            <a:r>
              <a:rPr lang="ko-KR" altLang="en-US" dirty="0">
                <a:sym typeface="Wingdings" panose="05000000000000000000" pitchFamily="2" charset="2"/>
              </a:rPr>
              <a:t>롬 클릭 </a:t>
            </a:r>
            <a:r>
              <a:rPr lang="en-US" altLang="ko-KR" dirty="0">
                <a:sym typeface="Wingdings" panose="05000000000000000000" pitchFamily="2" charset="2"/>
              </a:rPr>
              <a:t> Connect at power on </a:t>
            </a:r>
            <a:r>
              <a:rPr lang="ko-KR" altLang="en-US" dirty="0">
                <a:sym typeface="Wingdings" panose="05000000000000000000" pitchFamily="2" charset="2"/>
              </a:rPr>
              <a:t>체크해제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</a:p>
          <a:p>
            <a:r>
              <a:rPr lang="en-US" altLang="ko-KR" dirty="0"/>
              <a:t>Use physical drive </a:t>
            </a:r>
            <a:r>
              <a:rPr lang="ko-KR" altLang="en-US" dirty="0"/>
              <a:t>선택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37E576-0063-4F55-A4EA-85BBFE4E6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25" y="2291821"/>
            <a:ext cx="3172268" cy="2229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A92984-F672-4540-97AC-7E7C0C9E92E4}"/>
              </a:ext>
            </a:extLst>
          </p:cNvPr>
          <p:cNvSpPr txBox="1"/>
          <p:nvPr/>
        </p:nvSpPr>
        <p:spPr>
          <a:xfrm>
            <a:off x="536625" y="4520982"/>
            <a:ext cx="4567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VM </a:t>
            </a:r>
            <a:r>
              <a:rPr lang="en-US" altLang="ko-KR" dirty="0">
                <a:sym typeface="Wingdings" panose="05000000000000000000" pitchFamily="2" charset="2"/>
              </a:rPr>
              <a:t> Snapshot  Snapshot Manager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오른쪽 사진 </a:t>
            </a:r>
            <a:r>
              <a:rPr lang="en-US" altLang="ko-KR" dirty="0">
                <a:sym typeface="Wingdings" panose="05000000000000000000" pitchFamily="2" charset="2"/>
              </a:rPr>
              <a:t> close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6BF123-D203-4108-89DE-0CE5F3EB0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655" y="4121285"/>
            <a:ext cx="3081866" cy="254396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CD8F762-BD68-4EB8-A6D2-0A298C8BC104}"/>
              </a:ext>
            </a:extLst>
          </p:cNvPr>
          <p:cNvSpPr/>
          <p:nvPr/>
        </p:nvSpPr>
        <p:spPr>
          <a:xfrm>
            <a:off x="7603067" y="5628698"/>
            <a:ext cx="585812" cy="230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940F06-E851-4182-9D76-3E3BC1FBC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308" y="4170979"/>
            <a:ext cx="2667372" cy="1714739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C5931D0-C519-4368-914D-EE54420DCB8D}"/>
              </a:ext>
            </a:extLst>
          </p:cNvPr>
          <p:cNvSpPr/>
          <p:nvPr/>
        </p:nvSpPr>
        <p:spPr>
          <a:xfrm>
            <a:off x="8490341" y="5259184"/>
            <a:ext cx="453146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5EB7B-2CC8-4633-B78E-F34025AFEEC6}"/>
              </a:ext>
            </a:extLst>
          </p:cNvPr>
          <p:cNvSpPr txBox="1"/>
          <p:nvPr/>
        </p:nvSpPr>
        <p:spPr>
          <a:xfrm>
            <a:off x="9905119" y="58857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이름 설정</a:t>
            </a:r>
          </a:p>
        </p:txBody>
      </p:sp>
    </p:spTree>
    <p:extLst>
      <p:ext uri="{BB962C8B-B14F-4D97-AF65-F5344CB8AC3E}">
        <p14:creationId xmlns:p14="http://schemas.microsoft.com/office/powerpoint/2010/main" val="183475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3EC65-DAD5-4B20-B541-B6A70D06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Vmware</a:t>
            </a:r>
            <a:r>
              <a:rPr lang="en-US" altLang="ko-KR" dirty="0"/>
              <a:t> Workstation </a:t>
            </a:r>
            <a:r>
              <a:rPr lang="ko-KR" altLang="en-US" dirty="0"/>
              <a:t>스냅샷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7BFF7-91DF-47C5-8D8F-3E9D619869B9}"/>
              </a:ext>
            </a:extLst>
          </p:cNvPr>
          <p:cNvSpPr txBox="1"/>
          <p:nvPr/>
        </p:nvSpPr>
        <p:spPr>
          <a:xfrm>
            <a:off x="536625" y="1404431"/>
            <a:ext cx="764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VM </a:t>
            </a:r>
            <a:r>
              <a:rPr lang="en-US" altLang="ko-KR" dirty="0">
                <a:sym typeface="Wingdings" panose="05000000000000000000" pitchFamily="2" charset="2"/>
              </a:rPr>
              <a:t> Snapshot  Snapshot Manager  </a:t>
            </a:r>
            <a:r>
              <a:rPr lang="ko-KR" altLang="en-US" dirty="0">
                <a:sym typeface="Wingdings" panose="05000000000000000000" pitchFamily="2" charset="2"/>
              </a:rPr>
              <a:t>돌아갈 곳 클릭</a:t>
            </a:r>
            <a:r>
              <a:rPr lang="en-US" altLang="ko-KR" dirty="0">
                <a:sym typeface="Wingdings" panose="05000000000000000000" pitchFamily="2" charset="2"/>
              </a:rPr>
              <a:t>  Go To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936895-AB8F-4322-821E-4DBA4630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368" y="1404431"/>
            <a:ext cx="3406954" cy="26383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44F825-5802-4B4B-B352-67C514B1BF31}"/>
              </a:ext>
            </a:extLst>
          </p:cNvPr>
          <p:cNvSpPr/>
          <p:nvPr/>
        </p:nvSpPr>
        <p:spPr>
          <a:xfrm>
            <a:off x="8740282" y="1632431"/>
            <a:ext cx="589985" cy="484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5DC609-F60F-42B4-8758-5A6D92B27A0C}"/>
              </a:ext>
            </a:extLst>
          </p:cNvPr>
          <p:cNvSpPr/>
          <p:nvPr/>
        </p:nvSpPr>
        <p:spPr>
          <a:xfrm>
            <a:off x="10094949" y="3647498"/>
            <a:ext cx="471452" cy="264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21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3EC65-DAD5-4B20-B541-B6A70D06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VmwarePlayer</a:t>
            </a:r>
            <a:r>
              <a:rPr lang="en-US" altLang="ko-KR" b="1" dirty="0"/>
              <a:t> </a:t>
            </a:r>
            <a:r>
              <a:rPr lang="ko-KR" altLang="en-US" b="1" dirty="0"/>
              <a:t>스냅샷 </a:t>
            </a:r>
            <a:r>
              <a:rPr lang="ko-KR" altLang="en-US" b="1" dirty="0" err="1"/>
              <a:t>비슷</a:t>
            </a:r>
            <a:r>
              <a:rPr lang="ko-KR" altLang="en-US" b="1" dirty="0"/>
              <a:t>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26DE3-2936-4361-9F91-F1ED30518B39}"/>
              </a:ext>
            </a:extLst>
          </p:cNvPr>
          <p:cNvSpPr txBox="1"/>
          <p:nvPr/>
        </p:nvSpPr>
        <p:spPr>
          <a:xfrm>
            <a:off x="489145" y="3244334"/>
            <a:ext cx="11213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CentOS </a:t>
            </a:r>
            <a:r>
              <a:rPr lang="ko-KR" altLang="en-US" sz="2800" b="1" dirty="0"/>
              <a:t>폴더에 저장한 </a:t>
            </a:r>
            <a:r>
              <a:rPr lang="en-US" altLang="ko-KR" sz="2800" b="1" dirty="0"/>
              <a:t>Server </a:t>
            </a:r>
            <a:r>
              <a:rPr lang="ko-KR" altLang="en-US" sz="2800" b="1" dirty="0"/>
              <a:t>등 위치를 다른 곳에 백업파일로 저장</a:t>
            </a:r>
          </a:p>
        </p:txBody>
      </p:sp>
    </p:spTree>
    <p:extLst>
      <p:ext uri="{BB962C8B-B14F-4D97-AF65-F5344CB8AC3E}">
        <p14:creationId xmlns:p14="http://schemas.microsoft.com/office/powerpoint/2010/main" val="60854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3EC65-DAD5-4B20-B541-B6A70D06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CentOS </a:t>
            </a:r>
            <a:r>
              <a:rPr lang="ko-KR" altLang="en-US" b="1" dirty="0"/>
              <a:t>기본 설정 </a:t>
            </a:r>
            <a:r>
              <a:rPr lang="en-US" altLang="ko-KR" b="1" dirty="0"/>
              <a:t>(Client)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AC8B3-8660-4EC3-88C1-E90376774A6D}"/>
              </a:ext>
            </a:extLst>
          </p:cNvPr>
          <p:cNvSpPr txBox="1"/>
          <p:nvPr/>
        </p:nvSpPr>
        <p:spPr>
          <a:xfrm>
            <a:off x="536625" y="189869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</a:t>
            </a:r>
            <a:r>
              <a:rPr lang="ko-KR" altLang="en-US" dirty="0"/>
              <a:t>로 로그인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AE5EE-82B6-4458-A0A1-3ADC16B65913}"/>
              </a:ext>
            </a:extLst>
          </p:cNvPr>
          <p:cNvSpPr txBox="1"/>
          <p:nvPr/>
        </p:nvSpPr>
        <p:spPr>
          <a:xfrm>
            <a:off x="536625" y="2476024"/>
            <a:ext cx="482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터미널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su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root</a:t>
            </a:r>
            <a:r>
              <a:rPr lang="ko-KR" altLang="en-US" dirty="0">
                <a:sym typeface="Wingdings" panose="05000000000000000000" pitchFamily="2" charset="2"/>
              </a:rPr>
              <a:t> 권한 얻기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얻으면 </a:t>
            </a:r>
            <a:r>
              <a:rPr lang="en-US" altLang="ko-KR" dirty="0">
                <a:sym typeface="Wingdings" panose="05000000000000000000" pitchFamily="2" charset="2"/>
              </a:rPr>
              <a:t>#)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1665CC-4B88-4411-919D-AC3E758DF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26" y="2374900"/>
            <a:ext cx="2295845" cy="571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E97B5B-F160-4221-B7E0-939BB8F379A6}"/>
              </a:ext>
            </a:extLst>
          </p:cNvPr>
          <p:cNvSpPr txBox="1"/>
          <p:nvPr/>
        </p:nvSpPr>
        <p:spPr>
          <a:xfrm>
            <a:off x="536625" y="2946480"/>
            <a:ext cx="79506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처음 시작할 때</a:t>
            </a:r>
            <a:r>
              <a:rPr lang="en-US" altLang="ko-KR" dirty="0"/>
              <a:t>, root</a:t>
            </a:r>
            <a:r>
              <a:rPr lang="ko-KR" altLang="en-US" dirty="0"/>
              <a:t>로 로그인 못하게</a:t>
            </a:r>
            <a:r>
              <a:rPr lang="en-US" altLang="ko-KR" dirty="0"/>
              <a:t>!</a:t>
            </a:r>
          </a:p>
          <a:p>
            <a:r>
              <a:rPr lang="en-US" altLang="ko-KR" b="1" dirty="0" err="1"/>
              <a:t>gedit</a:t>
            </a:r>
            <a:r>
              <a:rPr lang="ko-KR" altLang="en-US" b="1" dirty="0"/>
              <a:t> </a:t>
            </a:r>
            <a:r>
              <a:rPr lang="en-US" altLang="ko-KR" b="1" dirty="0"/>
              <a:t>/</a:t>
            </a:r>
            <a:r>
              <a:rPr lang="en-US" altLang="ko-KR" b="1" dirty="0" err="1"/>
              <a:t>etc</a:t>
            </a:r>
            <a:r>
              <a:rPr lang="en-US" altLang="ko-KR" b="1" dirty="0"/>
              <a:t>/</a:t>
            </a:r>
            <a:r>
              <a:rPr lang="en-US" altLang="ko-KR" b="1" dirty="0" err="1"/>
              <a:t>pam.d</a:t>
            </a:r>
            <a:r>
              <a:rPr lang="en-US" altLang="ko-KR" b="1" dirty="0"/>
              <a:t>/</a:t>
            </a:r>
            <a:r>
              <a:rPr lang="en-US" altLang="ko-KR" b="1" dirty="0" err="1"/>
              <a:t>gdm</a:t>
            </a:r>
            <a:r>
              <a:rPr lang="en-US" altLang="ko-KR" b="1" dirty="0"/>
              <a:t>-password</a:t>
            </a:r>
          </a:p>
          <a:p>
            <a:endParaRPr lang="en-US" altLang="ko-KR" b="1" dirty="0"/>
          </a:p>
          <a:p>
            <a:r>
              <a:rPr lang="en-US" altLang="ko-KR" b="1" dirty="0" err="1"/>
              <a:t>gedit</a:t>
            </a:r>
            <a:r>
              <a:rPr lang="en-US" altLang="ko-KR" b="1" dirty="0"/>
              <a:t> </a:t>
            </a:r>
            <a:r>
              <a:rPr lang="ko-KR" altLang="en-US" b="1" dirty="0"/>
              <a:t>안되면 </a:t>
            </a:r>
            <a:r>
              <a:rPr lang="en-US" altLang="ko-KR" b="1" dirty="0"/>
              <a:t>nano</a:t>
            </a:r>
            <a:r>
              <a:rPr lang="ko-KR" altLang="en-US" b="1" dirty="0"/>
              <a:t>로</a:t>
            </a:r>
            <a:r>
              <a:rPr lang="en-US" altLang="ko-KR" b="1" dirty="0"/>
              <a:t>!</a:t>
            </a:r>
          </a:p>
          <a:p>
            <a:endParaRPr lang="en-US" altLang="ko-KR" b="1" dirty="0"/>
          </a:p>
          <a:p>
            <a:r>
              <a:rPr lang="en-US" altLang="ko-KR" b="1" dirty="0"/>
              <a:t>auth	required	pam_succeed_if.so	user  !=  root  quiet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3CD76-0DC5-469A-AA55-C367B855F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25" y="4700806"/>
            <a:ext cx="6173061" cy="159089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105C950-A395-4963-B156-DCC4686A4774}"/>
              </a:ext>
            </a:extLst>
          </p:cNvPr>
          <p:cNvSpPr/>
          <p:nvPr/>
        </p:nvSpPr>
        <p:spPr>
          <a:xfrm>
            <a:off x="536625" y="5757809"/>
            <a:ext cx="6135108" cy="169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FE762-5C5F-4C85-A18D-6EFB4AD31046}"/>
              </a:ext>
            </a:extLst>
          </p:cNvPr>
          <p:cNvSpPr txBox="1"/>
          <p:nvPr/>
        </p:nvSpPr>
        <p:spPr>
          <a:xfrm>
            <a:off x="2486757" y="6308209"/>
            <a:ext cx="227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root</a:t>
            </a:r>
            <a:r>
              <a:rPr lang="ko-KR" altLang="en-US" b="1" dirty="0"/>
              <a:t>로 로그인 안됨</a:t>
            </a:r>
            <a:r>
              <a:rPr lang="en-US" altLang="ko-KR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1101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3EC65-DAD5-4B20-B541-B6A70D06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CentOS </a:t>
            </a:r>
            <a:r>
              <a:rPr lang="ko-KR" altLang="en-US" b="1" dirty="0"/>
              <a:t>기본 설정 </a:t>
            </a:r>
            <a:r>
              <a:rPr lang="en-US" altLang="ko-KR" b="1" dirty="0"/>
              <a:t>(Client)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AC8B3-8660-4EC3-88C1-E90376774A6D}"/>
              </a:ext>
            </a:extLst>
          </p:cNvPr>
          <p:cNvSpPr txBox="1"/>
          <p:nvPr/>
        </p:nvSpPr>
        <p:spPr>
          <a:xfrm>
            <a:off x="536625" y="1519993"/>
            <a:ext cx="596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설정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알림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알림 팝업 끄기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잠금 화면 알림 끄기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1612D8-463B-442B-9C5E-F2A05AD6FA36}"/>
              </a:ext>
            </a:extLst>
          </p:cNvPr>
          <p:cNvSpPr txBox="1"/>
          <p:nvPr/>
        </p:nvSpPr>
        <p:spPr>
          <a:xfrm>
            <a:off x="536625" y="2097327"/>
            <a:ext cx="881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설정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디스플레이 </a:t>
            </a:r>
            <a:r>
              <a:rPr lang="en-US" altLang="ko-KR" dirty="0"/>
              <a:t>(</a:t>
            </a:r>
            <a:r>
              <a:rPr lang="ko-KR" altLang="en-US" dirty="0"/>
              <a:t>없으면 장치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해상도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자신에 맞는 해상도 설정</a:t>
            </a:r>
            <a:r>
              <a:rPr lang="en-US" altLang="ko-KR" dirty="0">
                <a:sym typeface="Wingdings" panose="05000000000000000000" pitchFamily="2" charset="2"/>
              </a:rPr>
              <a:t>, 800 * 400)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C2CFF-F4A2-4113-86A7-C026EB9421E0}"/>
              </a:ext>
            </a:extLst>
          </p:cNvPr>
          <p:cNvSpPr txBox="1"/>
          <p:nvPr/>
        </p:nvSpPr>
        <p:spPr>
          <a:xfrm>
            <a:off x="536625" y="2680971"/>
            <a:ext cx="10237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프로그램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소프트웨어 탭 오른쪽 클릭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업데이트 전부 취소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공급원에서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하지않기</a:t>
            </a:r>
            <a:r>
              <a:rPr lang="ko-KR" altLang="en-US" dirty="0">
                <a:sym typeface="Wingdings" panose="05000000000000000000" pitchFamily="2" charset="2"/>
              </a:rPr>
              <a:t> 설정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(CentOS 8</a:t>
            </a:r>
            <a:r>
              <a:rPr lang="ko-KR" altLang="en-US" dirty="0">
                <a:sym typeface="Wingdings" panose="05000000000000000000" pitchFamily="2" charset="2"/>
              </a:rPr>
              <a:t>에서는 업데이트만 없을 것임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6D3BFA-A96F-402D-865F-E03AACB42604}"/>
              </a:ext>
            </a:extLst>
          </p:cNvPr>
          <p:cNvSpPr txBox="1"/>
          <p:nvPr/>
        </p:nvSpPr>
        <p:spPr>
          <a:xfrm>
            <a:off x="536625" y="3541614"/>
            <a:ext cx="6086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yum </a:t>
            </a:r>
            <a:r>
              <a:rPr lang="ko-KR" altLang="en-US" dirty="0" err="1"/>
              <a:t>업그레이트</a:t>
            </a:r>
            <a:r>
              <a:rPr lang="ko-KR" altLang="en-US" dirty="0"/>
              <a:t> 안되게</a:t>
            </a:r>
            <a:endParaRPr lang="en-US" altLang="ko-KR" dirty="0"/>
          </a:p>
          <a:p>
            <a:r>
              <a:rPr lang="ko-KR" altLang="en-US" dirty="0"/>
              <a:t>터미널 </a:t>
            </a:r>
            <a:r>
              <a:rPr lang="en-US" altLang="ko-KR" dirty="0"/>
              <a:t>: cd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yum.repos.d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nano CentOS-</a:t>
            </a:r>
            <a:r>
              <a:rPr lang="en-US" altLang="ko-KR" dirty="0" err="1">
                <a:sym typeface="Wingdings" panose="05000000000000000000" pitchFamily="2" charset="2"/>
              </a:rPr>
              <a:t>Base.repo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[updates] </a:t>
            </a:r>
            <a:r>
              <a:rPr lang="ko-KR" altLang="en-US" dirty="0">
                <a:sym typeface="Wingdings" panose="05000000000000000000" pitchFamily="2" charset="2"/>
              </a:rPr>
              <a:t>부분 주석 </a:t>
            </a:r>
            <a:r>
              <a:rPr lang="en-US" altLang="ko-KR" dirty="0">
                <a:sym typeface="Wingdings" panose="05000000000000000000" pitchFamily="2" charset="2"/>
              </a:rPr>
              <a:t>#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4CA469-BC48-4A1C-BE61-C1FF42809B34}"/>
              </a:ext>
            </a:extLst>
          </p:cNvPr>
          <p:cNvSpPr txBox="1"/>
          <p:nvPr/>
        </p:nvSpPr>
        <p:spPr>
          <a:xfrm>
            <a:off x="536625" y="467925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en-US" altLang="ko-KR" dirty="0" err="1"/>
              <a:t>ip</a:t>
            </a:r>
            <a:r>
              <a:rPr lang="ko-KR" altLang="en-US" dirty="0"/>
              <a:t>설정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동적으로 받는게 맞아서 </a:t>
            </a:r>
            <a:r>
              <a:rPr lang="en-US" altLang="ko-KR" dirty="0" err="1">
                <a:sym typeface="Wingdings" panose="05000000000000000000" pitchFamily="2" charset="2"/>
              </a:rPr>
              <a:t>ip</a:t>
            </a:r>
            <a:r>
              <a:rPr lang="ko-KR" altLang="en-US" dirty="0">
                <a:sym typeface="Wingdings" panose="05000000000000000000" pitchFamily="2" charset="2"/>
              </a:rPr>
              <a:t>는 그대로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2D382-5742-45E3-82BB-9C847F4C7B48}"/>
              </a:ext>
            </a:extLst>
          </p:cNvPr>
          <p:cNvSpPr txBox="1"/>
          <p:nvPr/>
        </p:nvSpPr>
        <p:spPr>
          <a:xfrm>
            <a:off x="536625" y="52629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en-US" altLang="ko-KR" dirty="0" err="1"/>
              <a:t>selinux</a:t>
            </a:r>
            <a:r>
              <a:rPr lang="ko-KR" altLang="en-US" dirty="0"/>
              <a:t>도 그대로 설정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61C878-8BE6-48BA-95C4-CA3DFE34A212}"/>
              </a:ext>
            </a:extLst>
          </p:cNvPr>
          <p:cNvSpPr txBox="1"/>
          <p:nvPr/>
        </p:nvSpPr>
        <p:spPr>
          <a:xfrm>
            <a:off x="536625" y="5846544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화면 보호기 안함</a:t>
            </a:r>
            <a:endParaRPr lang="en-US" altLang="ko-KR" dirty="0"/>
          </a:p>
          <a:p>
            <a:r>
              <a:rPr lang="ko-KR" altLang="en-US" dirty="0"/>
              <a:t>설정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전원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안함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AE6403-1439-42BE-8D43-3520BCA7BB8F}"/>
              </a:ext>
            </a:extLst>
          </p:cNvPr>
          <p:cNvSpPr txBox="1"/>
          <p:nvPr/>
        </p:nvSpPr>
        <p:spPr>
          <a:xfrm>
            <a:off x="3746638" y="5846544"/>
            <a:ext cx="22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배경화면 바꾸기</a:t>
            </a:r>
            <a:endParaRPr lang="en-US" altLang="ko-KR" dirty="0"/>
          </a:p>
          <a:p>
            <a:r>
              <a:rPr lang="ko-KR" altLang="en-US" dirty="0"/>
              <a:t>설정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배경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0098A-61AB-4DC7-8BE0-B63FA80E678B}"/>
              </a:ext>
            </a:extLst>
          </p:cNvPr>
          <p:cNvSpPr txBox="1"/>
          <p:nvPr/>
        </p:nvSpPr>
        <p:spPr>
          <a:xfrm>
            <a:off x="6176794" y="5846544"/>
            <a:ext cx="575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클라이언트여서 자동 로그인</a:t>
            </a:r>
            <a:endParaRPr lang="en-US" altLang="ko-KR" dirty="0"/>
          </a:p>
          <a:p>
            <a:r>
              <a:rPr lang="ko-KR" altLang="en-US" dirty="0"/>
              <a:t>사용자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계정설정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잠금해제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자동로그인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끝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F02FA-D475-4115-8D29-B665CB23EE92}"/>
              </a:ext>
            </a:extLst>
          </p:cNvPr>
          <p:cNvSpPr txBox="1"/>
          <p:nvPr/>
        </p:nvSpPr>
        <p:spPr>
          <a:xfrm>
            <a:off x="8660196" y="4831735"/>
            <a:ext cx="3113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13. CD</a:t>
            </a:r>
            <a:r>
              <a:rPr lang="ko-KR" altLang="en-US" b="1" dirty="0"/>
              <a:t>롬 빼고 </a:t>
            </a:r>
            <a:r>
              <a:rPr lang="en-US" altLang="ko-KR" b="1" dirty="0"/>
              <a:t>Workstation</a:t>
            </a:r>
          </a:p>
          <a:p>
            <a:r>
              <a:rPr lang="ko-KR" altLang="en-US" b="1" dirty="0"/>
              <a:t>스냅샷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8233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660</Words>
  <Application>Microsoft Office PowerPoint</Application>
  <PresentationFormat>와이드스크린</PresentationFormat>
  <Paragraphs>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Linux</vt:lpstr>
      <vt:lpstr>CentOS 기본 설정 (Server)</vt:lpstr>
      <vt:lpstr>CentOS 기본 설정</vt:lpstr>
      <vt:lpstr>CentOS 기본 설정</vt:lpstr>
      <vt:lpstr>Vmware Workstation 스냅샷 설정</vt:lpstr>
      <vt:lpstr>Vmware Workstation 스냅샷 사용</vt:lpstr>
      <vt:lpstr>VmwarePlayer 스냅샷 비슷 기능</vt:lpstr>
      <vt:lpstr>CentOS 기본 설정 (Client)</vt:lpstr>
      <vt:lpstr>CentOS 기본 설정 (Client)</vt:lpstr>
      <vt:lpstr>CentOS 기본 설정 (ServerB)</vt:lpstr>
      <vt:lpstr>CentOS 기본 설정 (ServerB)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135</cp:revision>
  <dcterms:created xsi:type="dcterms:W3CDTF">2020-02-16T05:52:00Z</dcterms:created>
  <dcterms:modified xsi:type="dcterms:W3CDTF">2020-02-17T00:48:31Z</dcterms:modified>
</cp:coreProperties>
</file>