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CD6B-5051-4DE5-83B6-73C7C8B5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D2923-D6CD-4EA6-B650-9A5AB64A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970F3-2C2C-4737-9F81-D9D7BFC6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5F97-F091-4217-A6B8-1D181FA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636C4-3E5E-4BEA-BB7D-7D300F0A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D2BC-908A-455A-AD89-8FB6603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3D22B-87DF-4419-9EB4-67ED2CBE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E560-97D7-4B30-BDE5-DC9840F7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E5360-7094-4CDC-A6DF-7D03FF38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9FB8D-2129-47B0-BACB-CB6BBC30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35059-2B24-4239-BE01-910D3CA5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226DC-127C-46D5-AFE0-2FC4CC4D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AE063-CB00-48EC-843B-6CC7A3FE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7EE5A-7181-4254-8169-112C70A0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FB217-906D-4148-A875-5305FED8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396D2-DC94-495E-BC43-E47B3DFB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C66A6-670D-49AA-A94A-A4897E8E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8CE38-A82B-4864-86D6-90CF0399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9051-C465-45C8-9543-5354E777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7A53-7515-4591-97D9-B0341435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9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376FD-0075-487A-A04F-F284D224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72814-AA92-467C-8E3A-A8ADF7C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8C7C-EE9C-4D3E-9730-05624E3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67A08-7CDB-49AA-88CA-D2F06C9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F9A3F-87B8-4250-A7D0-C7C5068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0AB0C-94C5-40AA-970F-B172D90D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16EC8-93DF-4328-9AC8-362AC89E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B7865-66C0-4BCB-8ABA-94707A9D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A8765-F62F-4652-8F58-332795AC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5646E-442F-4AB4-8F03-9E56E704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D5D96-61CC-4FBE-99A2-9FE00E6B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58B04-34BF-4045-B7E9-D8425B0E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AFF7E-9CFE-485A-B4C3-14D05124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7B24E-DEB6-427F-A0E0-88372339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17E4F0-D9F3-4113-B1D9-D3EA0006A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1C811-A106-4F4A-9675-0FAC405C2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F3895-95DF-4861-942E-D0009524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768C41-6F6B-47FD-ABBB-9EB588F9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ECA19-3FD7-4E6B-B89E-17B5DFF5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EF0A-9B88-47BF-832F-8E199F9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3CB4F0-1916-4687-86B8-9F93FCC4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783EB-2B79-4C0A-BCFB-0CF1544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5C9F7-9AFF-4E9D-805E-9F220866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D1B5B7-BC41-4DB9-8AC1-80F7746D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26162-4571-444B-8F63-4394F30C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6137A-3C46-4FD5-9A15-06B3DD25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756C2-9482-4E44-AF3E-5D5E67D2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52445-56E5-42BA-B46C-6FF355C77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C21E3E-8989-4C6B-810B-01B71302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2791F-7C51-412E-BF13-3A267B6C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2D588-BD14-482A-AA0C-945E0BD2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8EA3-9BAD-45B4-956E-73259269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8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C678-7F60-431E-81AD-CF5ADB81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34F285-E81B-4EA5-987F-BCF5BBAAC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1F416-4AAF-4379-BBD8-65339961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0BAEC-D66B-4679-99D9-F5156A9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C322C-15D1-4966-A92A-17DB4525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7C74E-A802-4E79-A83D-FAC5F17E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5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896F1-CC3D-48EA-8FD4-9ECF0FC6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C3A28-ED7E-46C6-BD8E-BBBF8284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3208-2D7F-4750-8013-CB1D84BF3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2955-857C-484C-9AC2-963E940A513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8E1F4-0B8D-423A-9D0B-8E413155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47EE-2D36-44E6-AAFB-EFA3400B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784D-4B26-4751-AABD-15AC40353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C535E-E76E-4C4C-B903-A2737D06C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38A876-8442-4569-95AA-A33662FF7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5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</a:t>
            </a:r>
            <a:r>
              <a:rPr lang="ko-KR" altLang="en-US" b="1" dirty="0"/>
              <a:t>윈도우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C460-B369-4EA1-9154-7B3FCC8D28DA}"/>
              </a:ext>
            </a:extLst>
          </p:cNvPr>
          <p:cNvSpPr txBox="1"/>
          <p:nvPr/>
        </p:nvSpPr>
        <p:spPr>
          <a:xfrm>
            <a:off x="843805" y="1462140"/>
            <a:ext cx="570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GNOME </a:t>
            </a:r>
            <a:r>
              <a:rPr lang="ko-KR" altLang="en-US" dirty="0"/>
              <a:t>데스크탑 환경 설정</a:t>
            </a:r>
            <a:endParaRPr lang="en-US" altLang="ko-KR" dirty="0"/>
          </a:p>
          <a:p>
            <a:r>
              <a:rPr lang="en-US" altLang="ko-KR" dirty="0"/>
              <a:t>rpm -</a:t>
            </a:r>
            <a:r>
              <a:rPr lang="en-US" altLang="ko-KR" dirty="0" err="1"/>
              <a:t>qa</a:t>
            </a:r>
            <a:r>
              <a:rPr lang="en-US" altLang="ko-KR" dirty="0"/>
              <a:t> gnome-tweak-tool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설치 되어있는지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분위기 다르게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0434B-8B1B-4AEA-BE49-04E9EFB3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327" y="219959"/>
            <a:ext cx="2954867" cy="239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B03B5-9077-442B-B1F3-748D7309AACF}"/>
              </a:ext>
            </a:extLst>
          </p:cNvPr>
          <p:cNvSpPr txBox="1"/>
          <p:nvPr/>
        </p:nvSpPr>
        <p:spPr>
          <a:xfrm>
            <a:off x="7758327" y="3533883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CentOS 8</a:t>
            </a:r>
            <a:r>
              <a:rPr lang="ko-KR" altLang="en-US" sz="2400" b="1" dirty="0">
                <a:solidFill>
                  <a:srgbClr val="FF0000"/>
                </a:solidFill>
              </a:rPr>
              <a:t>에 안됨</a:t>
            </a:r>
            <a:r>
              <a:rPr lang="en-US" altLang="ko-KR" sz="2400" b="1" dirty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9C64E-F884-4A32-A141-F91123D137B8}"/>
              </a:ext>
            </a:extLst>
          </p:cNvPr>
          <p:cNvSpPr txBox="1"/>
          <p:nvPr/>
        </p:nvSpPr>
        <p:spPr>
          <a:xfrm>
            <a:off x="838199" y="2981315"/>
            <a:ext cx="794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wget</a:t>
            </a:r>
            <a:r>
              <a:rPr lang="en-US" altLang="ko-KR" dirty="0"/>
              <a:t> “http://download.hanbit.co.kr/centos/7/grub2-starfield-theme.rpm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40BEF-B881-45F4-96D0-64C27B97ED55}"/>
              </a:ext>
            </a:extLst>
          </p:cNvPr>
          <p:cNvSpPr txBox="1"/>
          <p:nvPr/>
        </p:nvSpPr>
        <p:spPr>
          <a:xfrm>
            <a:off x="838199" y="3401194"/>
            <a:ext cx="523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</a:t>
            </a:r>
            <a:r>
              <a:rPr lang="en-US" altLang="ko-KR" dirty="0" err="1"/>
              <a:t>localinstall</a:t>
            </a:r>
            <a:r>
              <a:rPr lang="en-US" altLang="ko-KR" dirty="0"/>
              <a:t> grub2-starfield-theme.rpm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53C5A-BBF9-44AA-9242-882804090C8A}"/>
              </a:ext>
            </a:extLst>
          </p:cNvPr>
          <p:cNvSpPr txBox="1"/>
          <p:nvPr/>
        </p:nvSpPr>
        <p:spPr>
          <a:xfrm>
            <a:off x="296659" y="4740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주석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D2B3FC-883D-4FC1-8E34-E1CBBFF3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00" y="4280753"/>
            <a:ext cx="5620534" cy="146705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6C9A2D-2A5F-48F0-8092-B12E6DD301A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42990" y="4925449"/>
            <a:ext cx="1427677" cy="148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10FB0D-3A7C-431E-9702-B24FDDA181D3}"/>
              </a:ext>
            </a:extLst>
          </p:cNvPr>
          <p:cNvSpPr txBox="1"/>
          <p:nvPr/>
        </p:nvSpPr>
        <p:spPr>
          <a:xfrm>
            <a:off x="838199" y="3821073"/>
            <a:ext cx="249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 /</a:t>
            </a:r>
            <a:r>
              <a:rPr lang="en-US" altLang="ko-KR" dirty="0" err="1"/>
              <a:t>etc</a:t>
            </a:r>
            <a:r>
              <a:rPr lang="en-US" altLang="ko-KR" dirty="0"/>
              <a:t>/default/grub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2C3399-2CE1-48AE-845E-E2A4A29FB4A7}"/>
              </a:ext>
            </a:extLst>
          </p:cNvPr>
          <p:cNvCxnSpPr/>
          <p:nvPr/>
        </p:nvCxnSpPr>
        <p:spPr>
          <a:xfrm>
            <a:off x="942990" y="5479447"/>
            <a:ext cx="1427677" cy="148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03AF13-FF92-4141-928F-6C6CAF0093A3}"/>
              </a:ext>
            </a:extLst>
          </p:cNvPr>
          <p:cNvSpPr txBox="1"/>
          <p:nvPr/>
        </p:nvSpPr>
        <p:spPr>
          <a:xfrm>
            <a:off x="296659" y="52647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AB7ED-5E5B-4D5B-B802-835F86651E5D}"/>
              </a:ext>
            </a:extLst>
          </p:cNvPr>
          <p:cNvSpPr txBox="1"/>
          <p:nvPr/>
        </p:nvSpPr>
        <p:spPr>
          <a:xfrm>
            <a:off x="838199" y="5902396"/>
            <a:ext cx="672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그림 다운로드 후</a:t>
            </a:r>
            <a:r>
              <a:rPr lang="en-US" altLang="ko-KR" dirty="0"/>
              <a:t>, /boot/grub2/themes/system/ </a:t>
            </a:r>
            <a:r>
              <a:rPr lang="ko-KR" altLang="en-US" dirty="0"/>
              <a:t>폴더로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BE085-72F8-440C-A5EE-A050AD189F1B}"/>
              </a:ext>
            </a:extLst>
          </p:cNvPr>
          <p:cNvSpPr txBox="1"/>
          <p:nvPr/>
        </p:nvSpPr>
        <p:spPr>
          <a:xfrm>
            <a:off x="838199" y="6318217"/>
            <a:ext cx="916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vi /boot/grub2/themes/system/theme.txt </a:t>
            </a:r>
            <a:r>
              <a:rPr lang="ko-KR" altLang="en-US" dirty="0"/>
              <a:t>에 들어가서 </a:t>
            </a:r>
            <a:r>
              <a:rPr lang="en-US" altLang="ko-KR" dirty="0"/>
              <a:t>34</a:t>
            </a:r>
            <a:r>
              <a:rPr lang="ko-KR" altLang="en-US" dirty="0"/>
              <a:t>행에 이미지 이름을 바꾼다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AD1E0D-27A3-45F5-BB55-E70D7F4B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0" y="5344774"/>
            <a:ext cx="303889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노틸러스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윈도우 파일탐색기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F9E86-5807-441B-8F8D-8EA60340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2" y="1479764"/>
            <a:ext cx="7179736" cy="49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CD </a:t>
            </a:r>
            <a:r>
              <a:rPr lang="ko-KR" altLang="en-US" b="1" dirty="0"/>
              <a:t>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B1920-6C86-41D3-8FDE-DDF8D73536E8}"/>
              </a:ext>
            </a:extLst>
          </p:cNvPr>
          <p:cNvSpPr txBox="1"/>
          <p:nvPr/>
        </p:nvSpPr>
        <p:spPr>
          <a:xfrm>
            <a:off x="3343451" y="1780813"/>
            <a:ext cx="550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su</a:t>
            </a:r>
            <a:r>
              <a:rPr lang="en-US" altLang="ko-KR" dirty="0"/>
              <a:t> –c ‘yum –y install </a:t>
            </a:r>
            <a:r>
              <a:rPr lang="en-US" altLang="ko-KR" dirty="0" err="1"/>
              <a:t>brasero</a:t>
            </a:r>
            <a:r>
              <a:rPr lang="en-US" altLang="ko-KR" dirty="0"/>
              <a:t>’ </a:t>
            </a:r>
            <a:r>
              <a:rPr lang="en-US" altLang="ko-KR" dirty="0">
                <a:sym typeface="Wingdings" panose="05000000000000000000" pitchFamily="2" charset="2"/>
              </a:rPr>
              <a:t> CD </a:t>
            </a:r>
            <a:r>
              <a:rPr lang="ko-KR" altLang="en-US" dirty="0">
                <a:sym typeface="Wingdings" panose="05000000000000000000" pitchFamily="2" charset="2"/>
              </a:rPr>
              <a:t>굽는 패키지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C6BC8B-8839-4D42-BB82-CC0F62C2CC59}"/>
              </a:ext>
            </a:extLst>
          </p:cNvPr>
          <p:cNvGrpSpPr/>
          <p:nvPr/>
        </p:nvGrpSpPr>
        <p:grpSpPr>
          <a:xfrm>
            <a:off x="3361382" y="2174630"/>
            <a:ext cx="5487166" cy="2762636"/>
            <a:chOff x="861736" y="2047682"/>
            <a:chExt cx="5487166" cy="27626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DC7A9A-59E1-4880-81A8-D3D0CB7B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736" y="2047682"/>
              <a:ext cx="5487166" cy="276263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78606D-E0CC-4D0F-B4C9-EF4176C523B2}"/>
                </a:ext>
              </a:extLst>
            </p:cNvPr>
            <p:cNvSpPr/>
            <p:nvPr/>
          </p:nvSpPr>
          <p:spPr>
            <a:xfrm>
              <a:off x="4453467" y="2047682"/>
              <a:ext cx="846666" cy="1068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FF5569-F2AC-456A-9738-DFF5C7FB7A6C}"/>
              </a:ext>
            </a:extLst>
          </p:cNvPr>
          <p:cNvSpPr txBox="1"/>
          <p:nvPr/>
        </p:nvSpPr>
        <p:spPr>
          <a:xfrm>
            <a:off x="5550967" y="4937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브라세로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AA7D6-8DC7-4CCB-8523-44B30DCB3CC0}"/>
              </a:ext>
            </a:extLst>
          </p:cNvPr>
          <p:cNvSpPr txBox="1"/>
          <p:nvPr/>
        </p:nvSpPr>
        <p:spPr>
          <a:xfrm>
            <a:off x="5622153" y="5846246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굽기</a:t>
            </a:r>
            <a:r>
              <a:rPr lang="en-US" altLang="ko-KR" b="1" dirty="0"/>
              <a:t>!!!!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02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Firefox </a:t>
            </a:r>
            <a:r>
              <a:rPr lang="ko-KR" altLang="en-US" b="1" dirty="0"/>
              <a:t>업그레이드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6D3C-0366-45ED-9674-0EE39DA5ACC3}"/>
              </a:ext>
            </a:extLst>
          </p:cNvPr>
          <p:cNvSpPr txBox="1"/>
          <p:nvPr/>
        </p:nvSpPr>
        <p:spPr>
          <a:xfrm>
            <a:off x="838200" y="1357895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파이어폭스 실행 후</a:t>
            </a:r>
            <a:r>
              <a:rPr lang="en-US" altLang="ko-KR" dirty="0"/>
              <a:t>,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도움말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찾아서 버전 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4A6701-B3CE-402B-80C7-498C379C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30" y="135887"/>
            <a:ext cx="3195722" cy="2218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C0275-7530-4434-8927-C350DF259E19}"/>
              </a:ext>
            </a:extLst>
          </p:cNvPr>
          <p:cNvSpPr txBox="1"/>
          <p:nvPr/>
        </p:nvSpPr>
        <p:spPr>
          <a:xfrm>
            <a:off x="838200" y="2143862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카페에서 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A573C0-8C69-4D99-B26E-D332760AF3FE}"/>
              </a:ext>
            </a:extLst>
          </p:cNvPr>
          <p:cNvSpPr/>
          <p:nvPr/>
        </p:nvSpPr>
        <p:spPr>
          <a:xfrm>
            <a:off x="838200" y="2468164"/>
            <a:ext cx="59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http://download.hanb.co.kr/centos/7/firefox-30.0.tar.bz2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553B5-AC80-4D67-80F5-66A1A2DDD145}"/>
              </a:ext>
            </a:extLst>
          </p:cNvPr>
          <p:cNvSpPr txBox="1"/>
          <p:nvPr/>
        </p:nvSpPr>
        <p:spPr>
          <a:xfrm>
            <a:off x="838200" y="2977132"/>
            <a:ext cx="609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tar</a:t>
            </a:r>
            <a:r>
              <a:rPr lang="ko-KR" altLang="en-US" dirty="0"/>
              <a:t> </a:t>
            </a:r>
            <a:r>
              <a:rPr lang="en-US" altLang="ko-KR" dirty="0" err="1"/>
              <a:t>xcvj</a:t>
            </a:r>
            <a:r>
              <a:rPr lang="ko-KR" altLang="en-US" dirty="0"/>
              <a:t> </a:t>
            </a:r>
            <a:r>
              <a:rPr lang="en-US" altLang="ko-KR" dirty="0"/>
              <a:t>firefox-30.0.tar.bz2 </a:t>
            </a:r>
            <a:r>
              <a:rPr lang="en-US" altLang="ko-KR" dirty="0">
                <a:sym typeface="Wingdings" panose="05000000000000000000" pitchFamily="2" charset="2"/>
              </a:rPr>
              <a:t> bz2 </a:t>
            </a:r>
            <a:r>
              <a:rPr lang="ko-KR" altLang="en-US" dirty="0">
                <a:sym typeface="Wingdings" panose="05000000000000000000" pitchFamily="2" charset="2"/>
              </a:rPr>
              <a:t>여서 </a:t>
            </a:r>
            <a:r>
              <a:rPr lang="en-US" altLang="ko-KR" dirty="0">
                <a:sym typeface="Wingdings" panose="05000000000000000000" pitchFamily="2" charset="2"/>
              </a:rPr>
              <a:t>j </a:t>
            </a:r>
            <a:r>
              <a:rPr lang="ko-KR" altLang="en-US" dirty="0">
                <a:sym typeface="Wingdings" panose="05000000000000000000" pitchFamily="2" charset="2"/>
              </a:rPr>
              <a:t>이다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xz</a:t>
            </a:r>
            <a:r>
              <a:rPr lang="en-US" altLang="ko-KR" dirty="0">
                <a:sym typeface="Wingdings" panose="05000000000000000000" pitchFamily="2" charset="2"/>
              </a:rPr>
              <a:t>  J)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800DA-EB62-4F98-8991-969D47DA4976}"/>
              </a:ext>
            </a:extLst>
          </p:cNvPr>
          <p:cNvSpPr txBox="1"/>
          <p:nvPr/>
        </p:nvSpPr>
        <p:spPr>
          <a:xfrm>
            <a:off x="838200" y="3511537"/>
            <a:ext cx="64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mv </a:t>
            </a:r>
            <a:r>
              <a:rPr lang="en-US" altLang="ko-KR" dirty="0" err="1"/>
              <a:t>firefox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 (</a:t>
            </a:r>
            <a:r>
              <a:rPr lang="ko-KR" altLang="en-US" dirty="0"/>
              <a:t>압축 풀린 폴더를 </a:t>
            </a:r>
            <a:r>
              <a:rPr lang="en-US" altLang="ko-KR" dirty="0"/>
              <a:t>local</a:t>
            </a:r>
            <a:r>
              <a:rPr lang="ko-KR" altLang="en-US" dirty="0"/>
              <a:t>로 위치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48793-CD7F-4606-816E-B74FAF613314}"/>
              </a:ext>
            </a:extLst>
          </p:cNvPr>
          <p:cNvSpPr txBox="1"/>
          <p:nvPr/>
        </p:nvSpPr>
        <p:spPr>
          <a:xfrm>
            <a:off x="838200" y="4042409"/>
            <a:ext cx="796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chown</a:t>
            </a:r>
            <a:r>
              <a:rPr lang="en-US" altLang="ko-KR" dirty="0"/>
              <a:t> –R </a:t>
            </a:r>
            <a:r>
              <a:rPr lang="en-US" altLang="ko-KR" dirty="0" err="1"/>
              <a:t>root:root</a:t>
            </a:r>
            <a:r>
              <a:rPr lang="en-US" altLang="ko-KR" dirty="0"/>
              <a:t> 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firefox</a:t>
            </a:r>
            <a:r>
              <a:rPr lang="en-US" altLang="ko-KR" dirty="0"/>
              <a:t>/ (</a:t>
            </a:r>
            <a:r>
              <a:rPr lang="ko-KR" altLang="en-US" dirty="0"/>
              <a:t>폴더의 권한을 </a:t>
            </a:r>
            <a:r>
              <a:rPr lang="en-US" altLang="ko-KR" dirty="0"/>
              <a:t>root </a:t>
            </a:r>
            <a:r>
              <a:rPr lang="ko-KR" altLang="en-US" dirty="0"/>
              <a:t>소유로 전환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20CEA-7316-44C4-9BAF-F18E5C4ABDE2}"/>
              </a:ext>
            </a:extLst>
          </p:cNvPr>
          <p:cNvSpPr txBox="1"/>
          <p:nvPr/>
        </p:nvSpPr>
        <p:spPr>
          <a:xfrm>
            <a:off x="838200" y="4573281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cd /</a:t>
            </a:r>
            <a:r>
              <a:rPr lang="en-US" altLang="ko-KR" dirty="0" err="1"/>
              <a:t>usr</a:t>
            </a:r>
            <a:r>
              <a:rPr lang="en-US" altLang="ko-KR" dirty="0"/>
              <a:t>/local/bin/ (local</a:t>
            </a:r>
            <a:r>
              <a:rPr lang="ko-KR" altLang="en-US" dirty="0"/>
              <a:t>에 </a:t>
            </a:r>
            <a:r>
              <a:rPr lang="en-US" altLang="ko-KR" dirty="0"/>
              <a:t>bin </a:t>
            </a:r>
            <a:r>
              <a:rPr lang="ko-KR" altLang="en-US" dirty="0"/>
              <a:t>안에 들어간다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1FFF7-FEF1-4750-99C2-15D792556D42}"/>
              </a:ext>
            </a:extLst>
          </p:cNvPr>
          <p:cNvSpPr txBox="1"/>
          <p:nvPr/>
        </p:nvSpPr>
        <p:spPr>
          <a:xfrm>
            <a:off x="838200" y="5104153"/>
            <a:ext cx="84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ln –s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firefox</a:t>
            </a:r>
            <a:r>
              <a:rPr lang="en-US" altLang="ko-KR" dirty="0"/>
              <a:t>/</a:t>
            </a:r>
            <a:r>
              <a:rPr lang="en-US" altLang="ko-KR" dirty="0" err="1"/>
              <a:t>firefox</a:t>
            </a:r>
            <a:r>
              <a:rPr lang="en-US" altLang="ko-KR" dirty="0"/>
              <a:t> (</a:t>
            </a:r>
            <a:r>
              <a:rPr lang="en-US" altLang="ko-KR" dirty="0" err="1"/>
              <a:t>firefox</a:t>
            </a:r>
            <a:r>
              <a:rPr lang="ko-KR" altLang="en-US" dirty="0"/>
              <a:t>안에 있는 </a:t>
            </a:r>
            <a:r>
              <a:rPr lang="en-US" altLang="ko-KR" dirty="0" err="1"/>
              <a:t>firefox</a:t>
            </a:r>
            <a:r>
              <a:rPr lang="ko-KR" altLang="en-US" dirty="0"/>
              <a:t>를 링크파일을 생성한다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E1682-EA29-4887-94D2-46A90756E870}"/>
              </a:ext>
            </a:extLst>
          </p:cNvPr>
          <p:cNvSpPr txBox="1"/>
          <p:nvPr/>
        </p:nvSpPr>
        <p:spPr>
          <a:xfrm>
            <a:off x="838200" y="5635025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firefox</a:t>
            </a:r>
            <a:r>
              <a:rPr lang="ko-KR" altLang="en-US" dirty="0"/>
              <a:t> 실행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7CC110-869D-42AB-9E9E-1EC41CE44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63" y="5587496"/>
            <a:ext cx="1810842" cy="11759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BCD34D-2734-4DB0-B255-B58CD172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652" y="5879754"/>
            <a:ext cx="3024348" cy="97824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0044289-4F84-4C86-A95E-ABFF716B9ECE}"/>
              </a:ext>
            </a:extLst>
          </p:cNvPr>
          <p:cNvSpPr/>
          <p:nvPr/>
        </p:nvSpPr>
        <p:spPr>
          <a:xfrm>
            <a:off x="4517412" y="5933163"/>
            <a:ext cx="57952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6815A7-FDE9-4315-894D-99AFE3FA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340" y="5596569"/>
            <a:ext cx="1718472" cy="11578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CCEE34-A5C8-4FA7-823F-0FA2CE25896D}"/>
              </a:ext>
            </a:extLst>
          </p:cNvPr>
          <p:cNvSpPr txBox="1"/>
          <p:nvPr/>
        </p:nvSpPr>
        <p:spPr>
          <a:xfrm>
            <a:off x="9360473" y="5081070"/>
            <a:ext cx="2821606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오류 날 경우</a:t>
            </a:r>
            <a:endParaRPr lang="en-US" altLang="ko-KR" sz="900" b="1" dirty="0"/>
          </a:p>
          <a:p>
            <a:pPr marL="342900" indent="-342900">
              <a:buAutoNum type="arabicPeriod"/>
            </a:pPr>
            <a:r>
              <a:rPr lang="en-US" altLang="ko-KR" sz="900" b="1" dirty="0"/>
              <a:t>cd /</a:t>
            </a:r>
            <a:r>
              <a:rPr lang="en-US" altLang="ko-KR" sz="900" b="1" dirty="0" err="1"/>
              <a:t>usr</a:t>
            </a:r>
            <a:r>
              <a:rPr lang="en-US" altLang="ko-KR" sz="900" b="1" dirty="0"/>
              <a:t>/local/</a:t>
            </a:r>
            <a:r>
              <a:rPr lang="en-US" altLang="ko-KR" sz="900" b="1" dirty="0" err="1"/>
              <a:t>firefox</a:t>
            </a:r>
            <a:r>
              <a:rPr lang="en-US" altLang="ko-KR" sz="900" b="1" dirty="0"/>
              <a:t>/browser/extensions/</a:t>
            </a:r>
          </a:p>
          <a:p>
            <a:pPr marL="342900" indent="-342900">
              <a:buAutoNum type="arabicPeriod"/>
            </a:pPr>
            <a:r>
              <a:rPr lang="ko-KR" altLang="en-US" sz="900" b="1" dirty="0" err="1"/>
              <a:t>안에있는</a:t>
            </a:r>
            <a:r>
              <a:rPr lang="ko-KR" altLang="en-US" sz="900" b="1" dirty="0"/>
              <a:t> 것을 전부 지운다</a:t>
            </a:r>
            <a:endParaRPr lang="en-US" altLang="ko-KR" sz="900" b="1" dirty="0"/>
          </a:p>
          <a:p>
            <a:pPr marL="342900" indent="-342900">
              <a:buAutoNum type="arabicPeriod"/>
            </a:pPr>
            <a:r>
              <a:rPr lang="en-US" altLang="ko-KR" sz="900" b="1" dirty="0"/>
              <a:t>rm –rf *</a:t>
            </a:r>
          </a:p>
          <a:p>
            <a:pPr marL="342900" indent="-342900">
              <a:buAutoNum type="arabicPeriod"/>
            </a:pPr>
            <a:r>
              <a:rPr lang="ko-KR" altLang="en-US" sz="900" b="1" dirty="0"/>
              <a:t>재부팅</a:t>
            </a:r>
          </a:p>
        </p:txBody>
      </p:sp>
    </p:spTree>
    <p:extLst>
      <p:ext uri="{BB962C8B-B14F-4D97-AF65-F5344CB8AC3E}">
        <p14:creationId xmlns:p14="http://schemas.microsoft.com/office/powerpoint/2010/main" val="199328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도구들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46DF4-CEC8-4979-BA32-0C825C67E202}"/>
              </a:ext>
            </a:extLst>
          </p:cNvPr>
          <p:cNvSpPr txBox="1"/>
          <p:nvPr/>
        </p:nvSpPr>
        <p:spPr>
          <a:xfrm>
            <a:off x="838200" y="1357895"/>
            <a:ext cx="95976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에볼루션 </a:t>
            </a:r>
            <a:r>
              <a:rPr lang="en-US" altLang="ko-KR" dirty="0">
                <a:sym typeface="Wingdings" panose="05000000000000000000" pitchFamily="2" charset="2"/>
              </a:rPr>
              <a:t> MS Outlook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Express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ko-KR" altLang="en-US" dirty="0" err="1">
                <a:sym typeface="Wingdings" panose="05000000000000000000" pitchFamily="2" charset="2"/>
              </a:rPr>
              <a:t>비슷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ym typeface="Wingdings" panose="05000000000000000000" pitchFamily="2" charset="2"/>
              </a:rPr>
              <a:t>엠퍼시</a:t>
            </a:r>
            <a:r>
              <a:rPr lang="en-US" altLang="ko-KR" dirty="0">
                <a:sym typeface="Wingdings" panose="05000000000000000000" pitchFamily="2" charset="2"/>
              </a:rPr>
              <a:t>(Empathy)  Facebook Chat, Google Talk </a:t>
            </a:r>
            <a:r>
              <a:rPr lang="ko-KR" altLang="en-US" dirty="0">
                <a:sym typeface="Wingdings" panose="05000000000000000000" pitchFamily="2" charset="2"/>
              </a:rPr>
              <a:t>등 메신저 프로그램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gftp</a:t>
            </a:r>
            <a:r>
              <a:rPr lang="en-US" altLang="ko-KR" dirty="0">
                <a:sym typeface="Wingdings" panose="05000000000000000000" pitchFamily="2" charset="2"/>
              </a:rPr>
              <a:t>(FTP </a:t>
            </a:r>
            <a:r>
              <a:rPr lang="ko-KR" altLang="en-US" dirty="0"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ym typeface="Wingdings" panose="05000000000000000000" pitchFamily="2" charset="2"/>
              </a:rPr>
              <a:t>)  </a:t>
            </a:r>
            <a:r>
              <a:rPr lang="en-US" altLang="ko-KR" dirty="0" err="1">
                <a:sym typeface="Wingdings" panose="05000000000000000000" pitchFamily="2" charset="2"/>
              </a:rPr>
              <a:t>gftp</a:t>
            </a:r>
            <a:r>
              <a:rPr lang="ko-KR" altLang="en-US" dirty="0">
                <a:sym typeface="Wingdings" panose="05000000000000000000" pitchFamily="2" charset="2"/>
              </a:rPr>
              <a:t>를 입력해서 사용</a:t>
            </a:r>
            <a:r>
              <a:rPr lang="en-US" altLang="ko-KR" dirty="0">
                <a:sym typeface="Wingdings" panose="05000000000000000000" pitchFamily="2" charset="2"/>
              </a:rPr>
              <a:t>, Fedora 20 </a:t>
            </a:r>
            <a:r>
              <a:rPr lang="ko-KR" altLang="en-US" dirty="0">
                <a:sym typeface="Wingdings" panose="05000000000000000000" pitchFamily="2" charset="2"/>
              </a:rPr>
              <a:t>사이트에서 가져와서 설치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totem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동영상 플레이어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gedit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텍스트 편집기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evince  </a:t>
            </a:r>
            <a:r>
              <a:rPr lang="ko-KR" altLang="en-US" dirty="0">
                <a:sym typeface="Wingdings" panose="05000000000000000000" pitchFamily="2" charset="2"/>
              </a:rPr>
              <a:t>문서 편집기 </a:t>
            </a:r>
            <a:r>
              <a:rPr lang="en-US" altLang="ko-KR" dirty="0">
                <a:sym typeface="Wingdings" panose="05000000000000000000" pitchFamily="2" charset="2"/>
              </a:rPr>
              <a:t>(pdf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브라세로 </a:t>
            </a:r>
            <a:r>
              <a:rPr lang="en-US" altLang="ko-KR" dirty="0">
                <a:sym typeface="Wingdings" panose="05000000000000000000" pitchFamily="2" charset="2"/>
              </a:rPr>
              <a:t> CD/DVD </a:t>
            </a:r>
            <a:r>
              <a:rPr lang="ko-KR" altLang="en-US" dirty="0">
                <a:sym typeface="Wingdings" panose="05000000000000000000" pitchFamily="2" charset="2"/>
              </a:rPr>
              <a:t>레코딩 하는 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GIMP  </a:t>
            </a:r>
            <a:r>
              <a:rPr lang="ko-KR" altLang="en-US" dirty="0" err="1">
                <a:sym typeface="Wingdings" panose="05000000000000000000" pitchFamily="2" charset="2"/>
              </a:rPr>
              <a:t>포토샵이랑</a:t>
            </a:r>
            <a:r>
              <a:rPr lang="ko-KR" altLang="en-US" dirty="0">
                <a:sym typeface="Wingdings" panose="05000000000000000000" pitchFamily="2" charset="2"/>
              </a:rPr>
              <a:t> 비슷한 이미지 편집기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ego  </a:t>
            </a:r>
            <a:r>
              <a:rPr lang="ko-KR" altLang="en-US" dirty="0">
                <a:sym typeface="Wingdings" panose="05000000000000000000" pitchFamily="2" charset="2"/>
              </a:rPr>
              <a:t>그림보기 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gome</a:t>
            </a:r>
            <a:r>
              <a:rPr lang="en-US" altLang="ko-KR" dirty="0">
                <a:sym typeface="Wingdings" panose="05000000000000000000" pitchFamily="2" charset="2"/>
              </a:rPr>
              <a:t>-screenshot  </a:t>
            </a:r>
            <a:r>
              <a:rPr lang="ko-KR" altLang="en-US" dirty="0">
                <a:sym typeface="Wingdings" panose="05000000000000000000" pitchFamily="2" charset="2"/>
              </a:rPr>
              <a:t>화면 캡쳐 스크린샷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LibreOffice  MS Office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en-US" altLang="ko-KR" dirty="0">
                <a:sym typeface="Wingdings" panose="05000000000000000000" pitchFamily="2" charset="2"/>
              </a:rPr>
              <a:t>Excel, Word, ppt </a:t>
            </a:r>
            <a:r>
              <a:rPr lang="ko-KR" altLang="en-US" dirty="0">
                <a:sym typeface="Wingdings" panose="05000000000000000000" pitchFamily="2" charset="2"/>
              </a:rPr>
              <a:t>같은 것들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adobe </a:t>
            </a:r>
            <a:r>
              <a:rPr lang="ko-KR" altLang="en-US" dirty="0">
                <a:sym typeface="Wingdings" panose="05000000000000000000" pitchFamily="2" charset="2"/>
              </a:rPr>
              <a:t>설치 해보기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wget</a:t>
            </a:r>
            <a:r>
              <a:rPr lang="en-US" altLang="ko-KR" dirty="0">
                <a:sym typeface="Wingdings" panose="05000000000000000000" pitchFamily="2" charset="2"/>
              </a:rPr>
              <a:t> http://download.hanbit.co.kr/centos/7/AdobeReader_kor-8.1.7-1. i486.rpm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ii.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su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–c ‘yum –y </a:t>
            </a:r>
            <a:r>
              <a:rPr lang="en-US" altLang="ko-KR" dirty="0" err="1">
                <a:sym typeface="Wingdings" panose="05000000000000000000" pitchFamily="2" charset="2"/>
              </a:rPr>
              <a:t>localinstall</a:t>
            </a:r>
            <a:r>
              <a:rPr lang="en-US" altLang="ko-KR" dirty="0">
                <a:sym typeface="Wingdings" panose="05000000000000000000" pitchFamily="2" charset="2"/>
              </a:rPr>
              <a:t> Adobe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7944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리눅스 안에 </a:t>
            </a:r>
            <a:r>
              <a:rPr lang="en-US" altLang="ko-KR" b="1" dirty="0"/>
              <a:t>Windows </a:t>
            </a:r>
            <a:r>
              <a:rPr lang="ko-KR" altLang="en-US" b="1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F8E3B-4109-4B4F-AE11-0FB1BDF7C46A}"/>
              </a:ext>
            </a:extLst>
          </p:cNvPr>
          <p:cNvSpPr txBox="1"/>
          <p:nvPr/>
        </p:nvSpPr>
        <p:spPr>
          <a:xfrm>
            <a:off x="838200" y="1357895"/>
            <a:ext cx="5248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CentOS</a:t>
            </a:r>
            <a:r>
              <a:rPr lang="ko-KR" altLang="en-US" dirty="0"/>
              <a:t>가 지원해주는 가상머신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메모리 </a:t>
            </a:r>
            <a:r>
              <a:rPr lang="en-US" altLang="ko-KR" dirty="0"/>
              <a:t>3G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Processeros</a:t>
            </a:r>
            <a:r>
              <a:rPr lang="ko-KR" altLang="en-US" dirty="0"/>
              <a:t>를 </a:t>
            </a:r>
            <a:r>
              <a:rPr lang="en-US" altLang="ko-KR" dirty="0"/>
              <a:t>VT-x 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iso </a:t>
            </a:r>
            <a:r>
              <a:rPr lang="ko-KR" altLang="en-US" dirty="0"/>
              <a:t>다운로드</a:t>
            </a:r>
            <a:r>
              <a:rPr lang="en-US" altLang="ko-KR" dirty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mkdir</a:t>
            </a:r>
            <a:r>
              <a:rPr lang="en-US" altLang="ko-KR" dirty="0"/>
              <a:t> /iso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mv iso</a:t>
            </a:r>
            <a:r>
              <a:rPr lang="ko-KR" altLang="en-US" dirty="0"/>
              <a:t>파일 </a:t>
            </a:r>
            <a:r>
              <a:rPr lang="en-US" altLang="ko-KR" dirty="0"/>
              <a:t>/iso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ls –l /iso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시스템 도구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가상 머신 관리자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(CentOS8  </a:t>
            </a:r>
            <a:r>
              <a:rPr lang="ko-KR" altLang="en-US" dirty="0">
                <a:sym typeface="Wingdings" panose="05000000000000000000" pitchFamily="2" charset="2"/>
              </a:rPr>
              <a:t>프로그램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박스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9. </a:t>
            </a:r>
            <a:r>
              <a:rPr lang="ko-KR" altLang="en-US" dirty="0">
                <a:sym typeface="Wingdings" panose="05000000000000000000" pitchFamily="2" charset="2"/>
              </a:rPr>
              <a:t>기타 설정을 한다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앞으로 </a:t>
            </a:r>
            <a:r>
              <a:rPr lang="ko-KR" altLang="en-US" dirty="0" err="1">
                <a:sym typeface="Wingdings" panose="05000000000000000000" pitchFamily="2" charset="2"/>
              </a:rPr>
              <a:t>앞으로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…)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설치전에 사용자 설정 체크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10. </a:t>
            </a:r>
            <a:r>
              <a:rPr lang="ko-KR" altLang="en-US" dirty="0">
                <a:sym typeface="Wingdings" panose="05000000000000000000" pitchFamily="2" charset="2"/>
              </a:rPr>
              <a:t>디스플레이를 </a:t>
            </a:r>
            <a:r>
              <a:rPr lang="en-US" altLang="ko-KR" dirty="0">
                <a:sym typeface="Wingdings" panose="05000000000000000000" pitchFamily="2" charset="2"/>
              </a:rPr>
              <a:t>VNC</a:t>
            </a:r>
            <a:r>
              <a:rPr lang="ko-KR" altLang="en-US" dirty="0">
                <a:sym typeface="Wingdings" panose="05000000000000000000" pitchFamily="2" charset="2"/>
              </a:rPr>
              <a:t>를 바꿔준다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11. 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716B5-F384-44BF-99DD-6502A672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14" y="1819560"/>
            <a:ext cx="1848108" cy="6858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E3ADA5-82D9-43B6-B8B2-A49F66AF5C8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199467" y="2150533"/>
            <a:ext cx="1130047" cy="11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A15CBF-F611-4F9B-920D-08C0C2A284AB}"/>
              </a:ext>
            </a:extLst>
          </p:cNvPr>
          <p:cNvGrpSpPr/>
          <p:nvPr/>
        </p:nvGrpSpPr>
        <p:grpSpPr>
          <a:xfrm>
            <a:off x="6086753" y="3479799"/>
            <a:ext cx="2362004" cy="2468082"/>
            <a:chOff x="5996620" y="3589082"/>
            <a:chExt cx="2362004" cy="24680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71FC47-3305-431C-83DB-374A416C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620" y="3589082"/>
              <a:ext cx="2362004" cy="24680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288F88-39F1-4AAD-8E7E-20FC5E4A4A0B}"/>
                </a:ext>
              </a:extLst>
            </p:cNvPr>
            <p:cNvSpPr/>
            <p:nvPr/>
          </p:nvSpPr>
          <p:spPr>
            <a:xfrm>
              <a:off x="5996620" y="3843867"/>
              <a:ext cx="251780" cy="1862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057801-AE3B-4C68-970D-FA1C7CC70E37}"/>
                </a:ext>
              </a:extLst>
            </p:cNvPr>
            <p:cNvSpPr/>
            <p:nvPr/>
          </p:nvSpPr>
          <p:spPr>
            <a:xfrm>
              <a:off x="6419953" y="4927599"/>
              <a:ext cx="1318580" cy="1862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849DC3-5BB4-4245-9B81-91687D0237D5}"/>
              </a:ext>
            </a:extLst>
          </p:cNvPr>
          <p:cNvSpPr txBox="1"/>
          <p:nvPr/>
        </p:nvSpPr>
        <p:spPr>
          <a:xfrm>
            <a:off x="8247090" y="98856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가상머신 안에 가상머신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207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B5BD-99DA-47E1-AC44-643A745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KDE </a:t>
            </a:r>
            <a:r>
              <a:rPr lang="ko-KR" altLang="en-US" b="1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12BC-AC94-44B6-A16D-C346624F8839}"/>
              </a:ext>
            </a:extLst>
          </p:cNvPr>
          <p:cNvSpPr txBox="1"/>
          <p:nvPr/>
        </p:nvSpPr>
        <p:spPr>
          <a:xfrm>
            <a:off x="838200" y="1357895"/>
            <a:ext cx="3966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CentOS </a:t>
            </a:r>
            <a:r>
              <a:rPr lang="ko-KR" altLang="en-US" dirty="0"/>
              <a:t>는 </a:t>
            </a:r>
            <a:r>
              <a:rPr lang="en-US" altLang="ko-KR" dirty="0"/>
              <a:t>GNOME GUI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KDE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원도우랑</a:t>
            </a:r>
            <a:r>
              <a:rPr lang="ko-KR" altLang="en-US" dirty="0">
                <a:sym typeface="Wingdings" panose="05000000000000000000" pitchFamily="2" charset="2"/>
              </a:rPr>
              <a:t> 비슷한 </a:t>
            </a:r>
            <a:r>
              <a:rPr lang="en-US" altLang="ko-KR" dirty="0">
                <a:sym typeface="Wingdings" panose="05000000000000000000" pitchFamily="2" charset="2"/>
              </a:rPr>
              <a:t>GUI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70DB5-E98F-4C3E-B0E3-9055B49C5426}"/>
              </a:ext>
            </a:extLst>
          </p:cNvPr>
          <p:cNvSpPr txBox="1"/>
          <p:nvPr/>
        </p:nvSpPr>
        <p:spPr>
          <a:xfrm>
            <a:off x="838200" y="2281225"/>
            <a:ext cx="559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ym typeface="Wingdings" panose="05000000000000000000" pitchFamily="2" charset="2"/>
              </a:rPr>
              <a:t>groupinstall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을 </a:t>
            </a:r>
            <a:r>
              <a:rPr lang="ko-KR" altLang="en-US" b="1" dirty="0" err="1">
                <a:sym typeface="Wingdings" panose="05000000000000000000" pitchFamily="2" charset="2"/>
              </a:rPr>
              <a:t>해야된다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패키지가 </a:t>
            </a:r>
            <a:r>
              <a:rPr lang="en-US" altLang="ko-KR" b="1" dirty="0">
                <a:sym typeface="Wingdings" panose="05000000000000000000" pitchFamily="2" charset="2"/>
              </a:rPr>
              <a:t>300</a:t>
            </a:r>
            <a:r>
              <a:rPr lang="ko-KR" altLang="en-US" b="1" dirty="0">
                <a:sym typeface="Wingdings" panose="05000000000000000000" pitchFamily="2" charset="2"/>
              </a:rPr>
              <a:t>개 넘는</a:t>
            </a:r>
            <a:r>
              <a:rPr lang="en-US" altLang="ko-KR" b="1" dirty="0">
                <a:sym typeface="Wingdings" panose="05000000000000000000" pitchFamily="2" charset="2"/>
              </a:rPr>
              <a:t> ….)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A3730-0287-4868-8A8F-7918DE587683}"/>
              </a:ext>
            </a:extLst>
          </p:cNvPr>
          <p:cNvSpPr txBox="1"/>
          <p:nvPr/>
        </p:nvSpPr>
        <p:spPr>
          <a:xfrm>
            <a:off x="838200" y="2687096"/>
            <a:ext cx="7096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yum </a:t>
            </a:r>
            <a:r>
              <a:rPr lang="en-US" altLang="ko-KR" dirty="0" err="1"/>
              <a:t>grouplist</a:t>
            </a:r>
            <a:r>
              <a:rPr lang="en-US" altLang="ko-KR" dirty="0"/>
              <a:t> | grep KDE</a:t>
            </a:r>
          </a:p>
          <a:p>
            <a:r>
              <a:rPr lang="en-US" altLang="ko-KR" dirty="0"/>
              <a:t>(CentOS 8</a:t>
            </a:r>
            <a:r>
              <a:rPr lang="ko-KR" altLang="en-US" dirty="0"/>
              <a:t>에 없음</a:t>
            </a:r>
            <a:r>
              <a:rPr lang="en-US" altLang="ko-KR" dirty="0"/>
              <a:t>..)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su</a:t>
            </a:r>
            <a:r>
              <a:rPr lang="en-US" altLang="ko-KR" dirty="0"/>
              <a:t> –c ‘yum –y </a:t>
            </a:r>
            <a:r>
              <a:rPr lang="en-US" altLang="ko-KR" dirty="0" err="1"/>
              <a:t>groupinstall</a:t>
            </a:r>
            <a:r>
              <a:rPr lang="en-US" altLang="ko-KR" dirty="0"/>
              <a:t> “list</a:t>
            </a:r>
            <a:r>
              <a:rPr lang="ko-KR" altLang="en-US" dirty="0"/>
              <a:t>에서 찾은 것“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 오래 걸림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옵션에서 자동로그인 해제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재부팅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로그인 전에 톱니바퀴 들어가서 </a:t>
            </a:r>
            <a:r>
              <a:rPr lang="en-US" altLang="ko-KR" dirty="0"/>
              <a:t>KDE Plasma</a:t>
            </a:r>
            <a:r>
              <a:rPr lang="ko-KR" altLang="en-US" dirty="0"/>
              <a:t>를 선택 후 들어간다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40A6F-8494-4F4D-B546-52130766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311" y="3741512"/>
            <a:ext cx="2962688" cy="279121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4CDDAF-C599-45A7-8AD1-E13D81062272}"/>
              </a:ext>
            </a:extLst>
          </p:cNvPr>
          <p:cNvCxnSpPr/>
          <p:nvPr/>
        </p:nvCxnSpPr>
        <p:spPr>
          <a:xfrm>
            <a:off x="7853262" y="4487333"/>
            <a:ext cx="1849538" cy="1100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580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Linux</vt:lpstr>
      <vt:lpstr>X윈도우 사용</vt:lpstr>
      <vt:lpstr>노틸러스 (윈도우 파일탐색기)</vt:lpstr>
      <vt:lpstr>CD 굽기</vt:lpstr>
      <vt:lpstr>Firefox 업그레이드</vt:lpstr>
      <vt:lpstr>기타 도구들</vt:lpstr>
      <vt:lpstr>리눅스 안에 Windows 설치</vt:lpstr>
      <vt:lpstr>KDE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115</cp:revision>
  <dcterms:created xsi:type="dcterms:W3CDTF">2020-02-19T04:08:06Z</dcterms:created>
  <dcterms:modified xsi:type="dcterms:W3CDTF">2020-02-21T05:56:35Z</dcterms:modified>
</cp:coreProperties>
</file>