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1C1F1-7D1A-4D77-82C4-5525F609A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607805-19E4-481D-BECF-B52E247BC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B940F5-AFEC-4279-B0AD-A3C429E9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FFCC-CE8E-4C23-BC52-06EB5404A8A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D454B8-89FF-4674-B160-C1602DD0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285AD-0557-473C-A5AA-D1E2ABBA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1ED2-924D-4FA3-B3AA-5CC129A45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57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82221-0C31-4D08-B6C9-B88809EE6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C44616-B777-4B61-833F-1CBE68153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D1C4A-D39B-4948-8119-E209F683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FFCC-CE8E-4C23-BC52-06EB5404A8A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D132E-3454-4374-8881-5B77188E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CD0F1-AC4C-40DA-8524-58D5C3B0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1ED2-924D-4FA3-B3AA-5CC129A45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13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C1B488-1D2B-4527-8867-36BF73265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AE1FA9-8D6B-4966-9A4A-F8CF07AAD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9DDF96-2C5D-4ABF-80B0-438C3FAB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FFCC-CE8E-4C23-BC52-06EB5404A8A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1C9E5-EAB6-4FC2-B5BF-293EDDE2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81EFD4-6603-4B07-81C7-E40EDCDF7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1ED2-924D-4FA3-B3AA-5CC129A45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65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0F3F4-C035-4B37-9A27-477171B4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F630E-1188-4D38-8986-43BE0879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86ACB-D276-4745-BB78-AC8A83E60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FFCC-CE8E-4C23-BC52-06EB5404A8A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6F03D-39D2-4A6E-85AF-97239315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94E78A-1F45-4D2F-BDF1-C4CD37EE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1ED2-924D-4FA3-B3AA-5CC129A45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06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D2C5C-2831-4A62-A37A-7ECA6F044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469D90-9F6B-43A0-B4DC-2B37BA375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EF6F1-9381-47F2-A05F-B27E4C6D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FFCC-CE8E-4C23-BC52-06EB5404A8A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6E3FAA-A375-4400-8569-C41AD8C8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F0230-21EE-48BF-8E17-5F51AD9E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1ED2-924D-4FA3-B3AA-5CC129A45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2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CDCF0-3DBD-4762-B407-AE167F32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A89F4F-CD81-41AC-A0E1-BA04C8DFC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84F72D-AAA0-4AF1-9C3C-B6C18A252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32C714-94E1-4D08-A55B-5080CFFA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FFCC-CE8E-4C23-BC52-06EB5404A8A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E88C06-B6B3-4460-816B-A57ADDCE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88DC5C-4E54-488E-A404-B9B1FD53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1ED2-924D-4FA3-B3AA-5CC129A45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48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27961-81E3-4453-B340-B1A8F0BD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C79581-FA31-4205-A0AF-906DA07B7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C7F3DC-73D1-4B4F-9C4B-E2C2D6B73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B26F5-7756-4E2B-BB3E-1326336E6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DA1BCA-AFA9-4B8A-A72B-94959E1FA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6A4795-CF97-4E10-95DF-FD949D4B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FFCC-CE8E-4C23-BC52-06EB5404A8A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9C0760-2155-4EAE-855A-B00965F6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A38945-CDC0-4F3E-B840-BA5D3F93A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1ED2-924D-4FA3-B3AA-5CC129A45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53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2118E-DE2E-4E37-ADF5-96D975FB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E31680-3C22-4664-BFFA-5FA906FF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FFCC-CE8E-4C23-BC52-06EB5404A8A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744CC3-6959-438C-86CE-33603FE0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15CB41-40C5-49B1-AF1C-373825B5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1ED2-924D-4FA3-B3AA-5CC129A45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39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16E1E3-CFE8-4AA9-A4DF-C612F807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FFCC-CE8E-4C23-BC52-06EB5404A8A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C7269C-0F34-48A5-B412-104DC679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327DBD-456D-4CBA-95DE-B4CE1B8D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1ED2-924D-4FA3-B3AA-5CC129A45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37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6F096-14AD-4E3D-9EEB-E5C1FBFB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C7DC9-A63A-4792-8E4F-230D2B4AB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A6C814-E701-42D6-B2FD-98EB5E5B2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600203-6E07-47BC-8D91-0995F89E4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FFCC-CE8E-4C23-BC52-06EB5404A8A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517C21-B0D4-459E-B9C1-49B7076A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7A030B-9287-4694-A8D6-67798A56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1ED2-924D-4FA3-B3AA-5CC129A45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5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6F817-D376-4E90-9C42-2296EFA3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D0BC4B-A6F2-4ADD-A094-76B917C39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F160FF-A8D2-4870-AA4B-1DCE8749F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62B631-CA8A-4621-B7BC-A78C7278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FFCC-CE8E-4C23-BC52-06EB5404A8A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5216F-E598-4732-B6A0-C9C2BAA8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741172-3BD9-463E-A31E-201B89B7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1ED2-924D-4FA3-B3AA-5CC129A45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468442-CCB2-4455-8025-F6CF2031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2AD85C-1798-428B-A05C-E4DD2E03A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DA636-7198-404B-AC85-61624BDC4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EFFCC-CE8E-4C23-BC52-06EB5404A8AF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78591B-2014-4940-92BE-E7A5393C0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3E7DE-CF76-4C04-9C12-313651C99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1ED2-924D-4FA3-B3AA-5CC129A45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59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exdb/mnis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96E63-0EDA-4771-B3FB-C4378A9EA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D043D5-5EA3-4E5F-A1CB-465CC01EFD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인공지능 </a:t>
            </a:r>
            <a:r>
              <a:rPr lang="en-US" altLang="ko-KR" dirty="0"/>
              <a:t>/ PyQt5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23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D64CB-1CEC-4BEE-BBB8-9C67BBBC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인공지능 하기 위한 작업 순서 </a:t>
            </a:r>
            <a:r>
              <a:rPr lang="en-US" altLang="ko-KR" sz="4000" dirty="0"/>
              <a:t>(</a:t>
            </a:r>
            <a:r>
              <a:rPr lang="ko-KR" altLang="en-US" sz="4000" dirty="0" err="1"/>
              <a:t>모델만들기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1294E-7806-4801-96A2-C86281412277}"/>
              </a:ext>
            </a:extLst>
          </p:cNvPr>
          <p:cNvSpPr txBox="1"/>
          <p:nvPr/>
        </p:nvSpPr>
        <p:spPr>
          <a:xfrm>
            <a:off x="838200" y="1506022"/>
            <a:ext cx="844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b="1" dirty="0"/>
              <a:t>데이터 셋을 문제와 정답을 꺼내 온다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en-US" altLang="ko-KR" b="1" dirty="0" err="1">
                <a:sym typeface="Wingdings" panose="05000000000000000000" pitchFamily="2" charset="2"/>
              </a:rPr>
              <a:t>numpy</a:t>
            </a:r>
            <a:r>
              <a:rPr lang="en-US" altLang="ko-KR" b="1" dirty="0">
                <a:sym typeface="Wingdings" panose="05000000000000000000" pitchFamily="2" charset="2"/>
              </a:rPr>
              <a:t> array</a:t>
            </a:r>
            <a:r>
              <a:rPr lang="ko-KR" altLang="en-US" b="1" dirty="0">
                <a:sym typeface="Wingdings" panose="05000000000000000000" pitchFamily="2" charset="2"/>
              </a:rPr>
              <a:t>로 문제와 답을 만든다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D033B-B30A-4C1B-AA09-C28C326EA6BD}"/>
              </a:ext>
            </a:extLst>
          </p:cNvPr>
          <p:cNvSpPr txBox="1"/>
          <p:nvPr/>
        </p:nvSpPr>
        <p:spPr>
          <a:xfrm>
            <a:off x="838200" y="1875354"/>
            <a:ext cx="889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	</a:t>
            </a:r>
            <a:r>
              <a:rPr lang="ko-KR" altLang="en-US" dirty="0"/>
              <a:t>데이터 셋에 존재하는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문제</a:t>
            </a:r>
            <a:r>
              <a:rPr lang="en-US" altLang="ko-KR" dirty="0"/>
              <a:t>, </a:t>
            </a:r>
            <a:r>
              <a:rPr lang="ko-KR" altLang="en-US" dirty="0"/>
              <a:t>정답을 넣고 모델을 학습하기 위해서 </a:t>
            </a:r>
            <a:r>
              <a:rPr lang="ko-KR" altLang="en-US" dirty="0" err="1"/>
              <a:t>꺼내옴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4FA6D2-45A7-46C4-9792-7594FCE34DC7}"/>
              </a:ext>
            </a:extLst>
          </p:cNvPr>
          <p:cNvSpPr txBox="1"/>
          <p:nvPr/>
        </p:nvSpPr>
        <p:spPr>
          <a:xfrm>
            <a:off x="838200" y="2244686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789F3309-15AA-4BA0-B3D8-D92B2C3B6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222937"/>
              </p:ext>
            </p:extLst>
          </p:nvPr>
        </p:nvGraphicFramePr>
        <p:xfrm>
          <a:off x="2241724" y="2256223"/>
          <a:ext cx="3459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9800">
                  <a:extLst>
                    <a:ext uri="{9D8B030D-6E8A-4147-A177-3AD203B41FA5}">
                      <a16:colId xmlns:a16="http://schemas.microsoft.com/office/drawing/2014/main" val="1314374629"/>
                    </a:ext>
                  </a:extLst>
                </a:gridCol>
                <a:gridCol w="1729800">
                  <a:extLst>
                    <a:ext uri="{9D8B030D-6E8A-4147-A177-3AD203B41FA5}">
                      <a16:colId xmlns:a16="http://schemas.microsoft.com/office/drawing/2014/main" val="365412859"/>
                    </a:ext>
                  </a:extLst>
                </a:gridCol>
              </a:tblGrid>
              <a:tr h="229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876998"/>
                  </a:ext>
                </a:extLst>
              </a:tr>
              <a:tr h="229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13462"/>
                  </a:ext>
                </a:extLst>
              </a:tr>
              <a:tr h="229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759274"/>
                  </a:ext>
                </a:extLst>
              </a:tr>
              <a:tr h="229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9184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3B46FDC-9554-41F2-BB63-83D12FB79C5B}"/>
              </a:ext>
            </a:extLst>
          </p:cNvPr>
          <p:cNvSpPr txBox="1"/>
          <p:nvPr/>
        </p:nvSpPr>
        <p:spPr>
          <a:xfrm>
            <a:off x="5919438" y="2429352"/>
            <a:ext cx="38215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나이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문제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사망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정답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test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모든 문제 중 일부만 선택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182CA0-BE00-4C16-8529-D49CF2792A75}"/>
              </a:ext>
            </a:extLst>
          </p:cNvPr>
          <p:cNvSpPr txBox="1"/>
          <p:nvPr/>
        </p:nvSpPr>
        <p:spPr>
          <a:xfrm>
            <a:off x="838200" y="3864876"/>
            <a:ext cx="960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b="1" dirty="0"/>
              <a:t>문제 혹은 답 데이터</a:t>
            </a:r>
            <a:r>
              <a:rPr lang="en-US" altLang="ko-KR" b="1" dirty="0"/>
              <a:t> </a:t>
            </a:r>
            <a:r>
              <a:rPr lang="ko-KR" altLang="en-US" b="1" dirty="0" err="1"/>
              <a:t>전처리</a:t>
            </a:r>
            <a:r>
              <a:rPr lang="ko-KR" altLang="en-US" b="1" dirty="0"/>
              <a:t> 하기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문자면 숫자로 이런 식으로 숫자로 나타낼 수 있도록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7C6DEF-5C45-46F1-9D53-7BB3E29D47C4}"/>
              </a:ext>
            </a:extLst>
          </p:cNvPr>
          <p:cNvSpPr txBox="1"/>
          <p:nvPr/>
        </p:nvSpPr>
        <p:spPr>
          <a:xfrm>
            <a:off x="838200" y="4426371"/>
            <a:ext cx="1011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b="1" dirty="0"/>
              <a:t>모델에게 어떤 특성을 줄지 적용한다</a:t>
            </a:r>
            <a:r>
              <a:rPr lang="en-US" altLang="ko-KR" dirty="0"/>
              <a:t>(1</a:t>
            </a:r>
            <a:r>
              <a:rPr lang="ko-KR" altLang="en-US" dirty="0"/>
              <a:t>차원</a:t>
            </a:r>
            <a:r>
              <a:rPr lang="en-US" altLang="ko-KR" dirty="0"/>
              <a:t>, 2</a:t>
            </a:r>
            <a:r>
              <a:rPr lang="ko-KR" altLang="en-US" dirty="0"/>
              <a:t>차원 등 몇 개의 인공 뉴런 노드 가지고 이런 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73C750-ECD3-4C9D-90A3-9AB2402E9C5E}"/>
              </a:ext>
            </a:extLst>
          </p:cNvPr>
          <p:cNvSpPr txBox="1"/>
          <p:nvPr/>
        </p:nvSpPr>
        <p:spPr>
          <a:xfrm>
            <a:off x="838200" y="4987866"/>
            <a:ext cx="350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b="1" dirty="0"/>
              <a:t>모델 컴파일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model.compile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617335-0AD9-4699-8FA8-0809BBB0D273}"/>
              </a:ext>
            </a:extLst>
          </p:cNvPr>
          <p:cNvSpPr txBox="1"/>
          <p:nvPr/>
        </p:nvSpPr>
        <p:spPr>
          <a:xfrm>
            <a:off x="838200" y="5549361"/>
            <a:ext cx="922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b="1" dirty="0"/>
              <a:t>모델 훈련 </a:t>
            </a:r>
            <a:r>
              <a:rPr lang="en-US" altLang="ko-KR" dirty="0"/>
              <a:t>(</a:t>
            </a:r>
            <a:r>
              <a:rPr lang="en-US" altLang="ko-KR" dirty="0" err="1"/>
              <a:t>model.fit</a:t>
            </a:r>
            <a:r>
              <a:rPr lang="en-US" altLang="ko-KR" dirty="0"/>
              <a:t>(</a:t>
            </a:r>
            <a:r>
              <a:rPr lang="ko-KR" altLang="en-US" dirty="0"/>
              <a:t>문제</a:t>
            </a:r>
            <a:r>
              <a:rPr lang="en-US" altLang="ko-KR" dirty="0"/>
              <a:t>, </a:t>
            </a:r>
            <a:r>
              <a:rPr lang="ko-KR" altLang="en-US" dirty="0"/>
              <a:t>정답</a:t>
            </a:r>
            <a:r>
              <a:rPr lang="en-US" altLang="ko-KR" dirty="0"/>
              <a:t>)) </a:t>
            </a:r>
            <a:r>
              <a:rPr lang="en-US" altLang="ko-KR" dirty="0">
                <a:sym typeface="Wingdings" panose="05000000000000000000" pitchFamily="2" charset="2"/>
              </a:rPr>
              <a:t> a = </a:t>
            </a:r>
            <a:r>
              <a:rPr lang="en-US" altLang="ko-KR" dirty="0" err="1">
                <a:sym typeface="Wingdings" panose="05000000000000000000" pitchFamily="2" charset="2"/>
              </a:rPr>
              <a:t>model.predict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문제</a:t>
            </a:r>
            <a:r>
              <a:rPr lang="en-US" altLang="ko-KR" dirty="0">
                <a:sym typeface="Wingdings" panose="05000000000000000000" pitchFamily="2" charset="2"/>
              </a:rPr>
              <a:t>)  </a:t>
            </a:r>
            <a:r>
              <a:rPr lang="ko-KR" altLang="en-US" dirty="0">
                <a:sym typeface="Wingdings" panose="05000000000000000000" pitchFamily="2" charset="2"/>
              </a:rPr>
              <a:t>최대값 </a:t>
            </a:r>
            <a:r>
              <a:rPr lang="en-US" altLang="ko-KR" dirty="0" err="1">
                <a:sym typeface="Wingdings" panose="05000000000000000000" pitchFamily="2" charset="2"/>
              </a:rPr>
              <a:t>np.argmax</a:t>
            </a:r>
            <a:r>
              <a:rPr lang="en-US" altLang="ko-KR" dirty="0">
                <a:sym typeface="Wingdings" panose="05000000000000000000" pitchFamily="2" charset="2"/>
              </a:rPr>
              <a:t>(a)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9FF167-2BA9-4CCE-82DB-3E37548325D6}"/>
              </a:ext>
            </a:extLst>
          </p:cNvPr>
          <p:cNvSpPr txBox="1"/>
          <p:nvPr/>
        </p:nvSpPr>
        <p:spPr>
          <a:xfrm>
            <a:off x="838200" y="6110856"/>
            <a:ext cx="93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b="1" dirty="0"/>
              <a:t>훈련된 모델 저장 </a:t>
            </a:r>
            <a:r>
              <a:rPr lang="en-US" altLang="ko-KR" dirty="0"/>
              <a:t>(</a:t>
            </a:r>
            <a:r>
              <a:rPr lang="en-US" altLang="ko-KR" dirty="0" err="1"/>
              <a:t>model.save</a:t>
            </a:r>
            <a:r>
              <a:rPr lang="en-US" altLang="ko-KR" dirty="0"/>
              <a:t>(‘</a:t>
            </a:r>
            <a:r>
              <a:rPr lang="ko-KR" altLang="en-US" dirty="0"/>
              <a:t>모델이름</a:t>
            </a:r>
            <a:r>
              <a:rPr lang="en-US" altLang="ko-KR" dirty="0"/>
              <a:t>.h5’))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 err="1">
                <a:sym typeface="Wingdings" panose="05000000000000000000" pitchFamily="2" charset="2"/>
              </a:rPr>
              <a:t>다른곳에서</a:t>
            </a:r>
            <a:r>
              <a:rPr lang="ko-KR" altLang="en-US" dirty="0">
                <a:sym typeface="Wingdings" panose="05000000000000000000" pitchFamily="2" charset="2"/>
              </a:rPr>
              <a:t> 예측 하고 싶은 경우 생성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529CA6B-6ACC-4FCF-B3BA-7C3143D1DAAC}"/>
              </a:ext>
            </a:extLst>
          </p:cNvPr>
          <p:cNvGrpSpPr/>
          <p:nvPr/>
        </p:nvGrpSpPr>
        <p:grpSpPr>
          <a:xfrm>
            <a:off x="0" y="6969891"/>
            <a:ext cx="4115374" cy="1342692"/>
            <a:chOff x="617174" y="3698551"/>
            <a:chExt cx="4115374" cy="1342692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C10BA6CB-D049-4633-84EF-725384DC0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7174" y="3698551"/>
              <a:ext cx="4115374" cy="99073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6A78E44-C272-475E-A412-85317057D821}"/>
                </a:ext>
              </a:extLst>
            </p:cNvPr>
            <p:cNvSpPr txBox="1"/>
            <p:nvPr/>
          </p:nvSpPr>
          <p:spPr>
            <a:xfrm>
              <a:off x="1577445" y="4671911"/>
              <a:ext cx="2194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데이터 셋 불러오기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57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5A5076D-3868-4490-B348-111E7DEB0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240" y="-1"/>
            <a:ext cx="8837520" cy="68580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776C8F-9543-4B13-AD9A-E7C26A25FB7F}"/>
              </a:ext>
            </a:extLst>
          </p:cNvPr>
          <p:cNvSpPr txBox="1"/>
          <p:nvPr/>
        </p:nvSpPr>
        <p:spPr>
          <a:xfrm>
            <a:off x="1777908" y="1384075"/>
            <a:ext cx="8793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en-US" altLang="ko-KR" sz="1400" dirty="0" err="1"/>
              <a:t>x_train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y_train</a:t>
            </a:r>
            <a:r>
              <a:rPr lang="en-US" altLang="ko-KR" sz="1400" dirty="0"/>
              <a:t>), (</a:t>
            </a:r>
            <a:r>
              <a:rPr lang="en-US" altLang="ko-KR" sz="1400" dirty="0" err="1"/>
              <a:t>x_test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y_test</a:t>
            </a:r>
            <a:r>
              <a:rPr lang="en-US" altLang="ko-KR" sz="1400" dirty="0"/>
              <a:t>) = </a:t>
            </a:r>
            <a:r>
              <a:rPr lang="en-US" altLang="ko-KR" sz="1400" dirty="0" err="1"/>
              <a:t>load_data</a:t>
            </a:r>
            <a:r>
              <a:rPr lang="en-US" altLang="ko-KR" sz="1400" dirty="0"/>
              <a:t>(“</a:t>
            </a:r>
            <a:r>
              <a:rPr lang="ko-KR" altLang="en-US" sz="1400" dirty="0"/>
              <a:t>데이터셋</a:t>
            </a:r>
            <a:r>
              <a:rPr lang="en-US" altLang="ko-KR" sz="1400" dirty="0"/>
              <a:t>”) </a:t>
            </a:r>
            <a:r>
              <a:rPr lang="en-US" altLang="ko-KR" sz="1400" dirty="0">
                <a:sym typeface="Wingdings" panose="05000000000000000000" pitchFamily="2" charset="2"/>
              </a:rPr>
              <a:t> </a:t>
            </a:r>
            <a:r>
              <a:rPr lang="ko-KR" altLang="en-US" sz="1400" dirty="0">
                <a:sym typeface="Wingdings" panose="05000000000000000000" pitchFamily="2" charset="2"/>
              </a:rPr>
              <a:t>데이터셋은 </a:t>
            </a:r>
            <a:r>
              <a:rPr lang="en-US" altLang="ko-KR" sz="1400" dirty="0">
                <a:hlinkClick r:id="rId3"/>
              </a:rPr>
              <a:t>http://yann.lecun.com/exdb/mnist/</a:t>
            </a:r>
            <a:endParaRPr lang="ko-KR" altLang="en-US" sz="14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229F4ED-23A7-44E6-B959-FBDCB1FE9CE7}"/>
              </a:ext>
            </a:extLst>
          </p:cNvPr>
          <p:cNvGrpSpPr/>
          <p:nvPr/>
        </p:nvGrpSpPr>
        <p:grpSpPr>
          <a:xfrm>
            <a:off x="5385250" y="41383"/>
            <a:ext cx="4115374" cy="1342692"/>
            <a:chOff x="617174" y="3698551"/>
            <a:chExt cx="4115374" cy="134269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2C07E63-EA73-4980-AF6E-210D44902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174" y="3698551"/>
              <a:ext cx="4115374" cy="99073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45F8BF-FA1A-4D72-BCD6-D8573EC04D31}"/>
                </a:ext>
              </a:extLst>
            </p:cNvPr>
            <p:cNvSpPr txBox="1"/>
            <p:nvPr/>
          </p:nvSpPr>
          <p:spPr>
            <a:xfrm>
              <a:off x="1577445" y="4671911"/>
              <a:ext cx="2194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데이터 셋 불러오기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A85BBF-82F3-41CE-A21C-EFD83AAECD4F}"/>
              </a:ext>
            </a:extLst>
          </p:cNvPr>
          <p:cNvSpPr/>
          <p:nvPr/>
        </p:nvSpPr>
        <p:spPr>
          <a:xfrm>
            <a:off x="1808417" y="989659"/>
            <a:ext cx="2718591" cy="218439"/>
          </a:xfrm>
          <a:prstGeom prst="rect">
            <a:avLst/>
          </a:prstGeom>
          <a:solidFill>
            <a:srgbClr val="E7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FAC6F5-A570-4CDF-9DB0-29A297A9F129}"/>
              </a:ext>
            </a:extLst>
          </p:cNvPr>
          <p:cNvSpPr/>
          <p:nvPr/>
        </p:nvSpPr>
        <p:spPr>
          <a:xfrm>
            <a:off x="1808417" y="1207719"/>
            <a:ext cx="4295721" cy="218439"/>
          </a:xfrm>
          <a:prstGeom prst="rect">
            <a:avLst/>
          </a:prstGeom>
          <a:solidFill>
            <a:srgbClr val="E7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7EB33BC-2310-4459-AFA9-8AFE62D2A5E8}"/>
              </a:ext>
            </a:extLst>
          </p:cNvPr>
          <p:cNvCxnSpPr/>
          <p:nvPr/>
        </p:nvCxnSpPr>
        <p:spPr>
          <a:xfrm>
            <a:off x="8540353" y="1711354"/>
            <a:ext cx="0" cy="10570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A8BCC8-7F39-4460-8009-B0A00F9391D3}"/>
              </a:ext>
            </a:extLst>
          </p:cNvPr>
          <p:cNvSpPr txBox="1"/>
          <p:nvPr/>
        </p:nvSpPr>
        <p:spPr>
          <a:xfrm>
            <a:off x="6677637" y="2889305"/>
            <a:ext cx="5019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해당 데이터셋을 이용하려면</a:t>
            </a:r>
            <a:endParaRPr lang="en-US" altLang="ko-KR" b="1" dirty="0"/>
          </a:p>
          <a:p>
            <a:r>
              <a:rPr lang="en-US" altLang="ko-KR" b="1" dirty="0"/>
              <a:t>byte </a:t>
            </a:r>
            <a:r>
              <a:rPr lang="ko-KR" altLang="en-US" b="1" dirty="0"/>
              <a:t>단위로 되어있는데</a:t>
            </a:r>
            <a:r>
              <a:rPr lang="en-US" altLang="ko-KR" b="1" dirty="0"/>
              <a:t>,</a:t>
            </a:r>
            <a:r>
              <a:rPr lang="ko-KR" altLang="en-US" b="1" dirty="0"/>
              <a:t> 다 뜯어서</a:t>
            </a:r>
            <a:endParaRPr lang="en-US" altLang="ko-KR" b="1" dirty="0"/>
          </a:p>
          <a:p>
            <a:r>
              <a:rPr lang="ko-KR" altLang="en-US" b="1" dirty="0"/>
              <a:t>해당 정보를 다 뜯어서 </a:t>
            </a:r>
            <a:r>
              <a:rPr lang="en-US" altLang="ko-KR" b="1" dirty="0" err="1"/>
              <a:t>numpy</a:t>
            </a:r>
            <a:r>
              <a:rPr lang="ko-KR" altLang="en-US" b="1" dirty="0"/>
              <a:t>로 가공해서</a:t>
            </a:r>
            <a:endParaRPr lang="en-US" altLang="ko-KR" b="1" dirty="0"/>
          </a:p>
          <a:p>
            <a:r>
              <a:rPr lang="en-US" altLang="ko-KR" b="1" dirty="0" err="1"/>
              <a:t>x_train</a:t>
            </a:r>
            <a:r>
              <a:rPr lang="ko-KR" altLang="en-US" b="1" dirty="0"/>
              <a:t>에 </a:t>
            </a:r>
            <a:r>
              <a:rPr lang="en-US" altLang="ko-KR" b="1" dirty="0"/>
              <a:t>image </a:t>
            </a:r>
            <a:r>
              <a:rPr lang="en-US" altLang="ko-KR" b="1" dirty="0" err="1"/>
              <a:t>y_train</a:t>
            </a:r>
            <a:r>
              <a:rPr lang="ko-KR" altLang="en-US" b="1" dirty="0"/>
              <a:t>에 </a:t>
            </a:r>
            <a:r>
              <a:rPr lang="en-US" altLang="ko-KR" b="1" dirty="0"/>
              <a:t>label</a:t>
            </a:r>
            <a:r>
              <a:rPr lang="ko-KR" altLang="en-US" b="1" dirty="0"/>
              <a:t>을 </a:t>
            </a:r>
            <a:r>
              <a:rPr lang="ko-KR" altLang="en-US" b="1" dirty="0" err="1"/>
              <a:t>넣어야된다</a:t>
            </a:r>
            <a:endParaRPr lang="ko-KR" altLang="en-US" b="1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1D75400-51C0-4F1A-97DF-5C547B3F8799}"/>
              </a:ext>
            </a:extLst>
          </p:cNvPr>
          <p:cNvCxnSpPr/>
          <p:nvPr/>
        </p:nvCxnSpPr>
        <p:spPr>
          <a:xfrm>
            <a:off x="8540353" y="4236441"/>
            <a:ext cx="0" cy="10570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833E53-8512-4705-AFF7-6D434AE76228}"/>
              </a:ext>
            </a:extLst>
          </p:cNvPr>
          <p:cNvSpPr txBox="1"/>
          <p:nvPr/>
        </p:nvSpPr>
        <p:spPr>
          <a:xfrm>
            <a:off x="5654181" y="5436066"/>
            <a:ext cx="5747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다운로드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가공되지 않은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정보를 </a:t>
            </a:r>
            <a:r>
              <a:rPr lang="en-US" altLang="ko-KR" dirty="0" err="1">
                <a:sym typeface="Wingdings" panose="05000000000000000000" pitchFamily="2" charset="2"/>
              </a:rPr>
              <a:t>numpy</a:t>
            </a:r>
            <a:r>
              <a:rPr lang="ko-KR" altLang="en-US" dirty="0">
                <a:sym typeface="Wingdings" panose="05000000000000000000" pitchFamily="2" charset="2"/>
              </a:rPr>
              <a:t> 배열로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</a:p>
          <a:p>
            <a:pPr algn="ctr"/>
            <a:r>
              <a:rPr lang="ko-KR" altLang="en-US" dirty="0">
                <a:sym typeface="Wingdings" panose="05000000000000000000" pitchFamily="2" charset="2"/>
              </a:rPr>
              <a:t>문제와 정답을 </a:t>
            </a:r>
            <a:r>
              <a:rPr lang="en-US" altLang="ko-KR" dirty="0" err="1">
                <a:sym typeface="Wingdings" panose="05000000000000000000" pitchFamily="2" charset="2"/>
              </a:rPr>
              <a:t>x_train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 err="1">
                <a:sym typeface="Wingdings" panose="05000000000000000000" pitchFamily="2" charset="2"/>
              </a:rPr>
              <a:t>y_train</a:t>
            </a:r>
            <a:r>
              <a:rPr lang="ko-KR" altLang="en-US" dirty="0">
                <a:sym typeface="Wingdings" panose="05000000000000000000" pitchFamily="2" charset="2"/>
              </a:rPr>
              <a:t>에 넣는다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1F3E1E8-B1FF-44E9-89AF-469D08295125}"/>
              </a:ext>
            </a:extLst>
          </p:cNvPr>
          <p:cNvCxnSpPr/>
          <p:nvPr/>
        </p:nvCxnSpPr>
        <p:spPr>
          <a:xfrm flipH="1">
            <a:off x="5016617" y="713064"/>
            <a:ext cx="285225" cy="7130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00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D64CB-1CEC-4BEE-BBB8-9C67BBBC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 하기 위한 작업 순서 </a:t>
            </a:r>
            <a:r>
              <a:rPr lang="en-US" altLang="ko-KR" dirty="0"/>
              <a:t>(</a:t>
            </a:r>
            <a:r>
              <a:rPr lang="ko-KR" altLang="en-US" dirty="0"/>
              <a:t>모델 적용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F69A9-4320-459E-9298-2BF8264CFA29}"/>
              </a:ext>
            </a:extLst>
          </p:cNvPr>
          <p:cNvSpPr txBox="1"/>
          <p:nvPr/>
        </p:nvSpPr>
        <p:spPr>
          <a:xfrm>
            <a:off x="838200" y="1690688"/>
            <a:ext cx="8786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모델을 가져온다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 err="1"/>
              <a:t>tf.keras.models.load_model</a:t>
            </a:r>
            <a:r>
              <a:rPr lang="en-US" altLang="ko-KR" dirty="0"/>
              <a:t>(</a:t>
            </a:r>
            <a:r>
              <a:rPr lang="ko-KR" altLang="en-US" dirty="0"/>
              <a:t>학습된 모델 가져오기</a:t>
            </a:r>
            <a:r>
              <a:rPr lang="en-US" altLang="ko-KR" dirty="0"/>
              <a:t>.h5)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load_model</a:t>
            </a:r>
            <a:r>
              <a:rPr lang="en-US" altLang="ko-KR" dirty="0"/>
              <a:t> </a:t>
            </a:r>
            <a:r>
              <a:rPr lang="ko-KR" altLang="en-US" dirty="0" err="1"/>
              <a:t>할시</a:t>
            </a:r>
            <a:r>
              <a:rPr lang="ko-KR" altLang="en-US" dirty="0"/>
              <a:t> 학습된 모델은 </a:t>
            </a:r>
            <a:r>
              <a:rPr lang="en-US" altLang="ko-KR" dirty="0"/>
              <a:t>2</a:t>
            </a:r>
            <a:r>
              <a:rPr lang="ko-KR" altLang="en-US" dirty="0"/>
              <a:t>차원 이어야 된다</a:t>
            </a:r>
            <a:r>
              <a:rPr lang="en-US" altLang="ko-KR" dirty="0"/>
              <a:t>??)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E71DF-51C5-4443-BB0D-5D6D434CC584}"/>
              </a:ext>
            </a:extLst>
          </p:cNvPr>
          <p:cNvSpPr txBox="1"/>
          <p:nvPr/>
        </p:nvSpPr>
        <p:spPr>
          <a:xfrm>
            <a:off x="838200" y="2554586"/>
            <a:ext cx="5767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가져온 모델로 예측을 한다</a:t>
            </a:r>
            <a:r>
              <a:rPr lang="en-US" altLang="ko-KR" dirty="0"/>
              <a:t>!</a:t>
            </a:r>
          </a:p>
          <a:p>
            <a:r>
              <a:rPr lang="en-US" altLang="ko-KR" dirty="0" err="1"/>
              <a:t>model.predict</a:t>
            </a:r>
            <a:r>
              <a:rPr lang="en-US" altLang="ko-KR" dirty="0"/>
              <a:t>(</a:t>
            </a:r>
            <a:r>
              <a:rPr lang="ko-KR" altLang="en-US" dirty="0"/>
              <a:t>문제</a:t>
            </a:r>
            <a:r>
              <a:rPr lang="en-US" altLang="ko-KR" dirty="0"/>
              <a:t>)[0]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예측된 것 중에 첫번째 값들</a:t>
            </a:r>
            <a:endParaRPr lang="en-US" altLang="ko-KR" dirty="0"/>
          </a:p>
          <a:p>
            <a:r>
              <a:rPr lang="en-US" altLang="ko-KR" dirty="0" err="1">
                <a:sym typeface="Wingdings" panose="05000000000000000000" pitchFamily="2" charset="2"/>
              </a:rPr>
              <a:t>np.argmax</a:t>
            </a:r>
            <a:r>
              <a:rPr lang="en-US" altLang="ko-KR" dirty="0">
                <a:sym typeface="Wingdings" panose="05000000000000000000" pitchFamily="2" charset="2"/>
              </a:rPr>
              <a:t>(a)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5893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324</Words>
  <Application>Microsoft Office PowerPoint</Application>
  <PresentationFormat>와이드스크린</PresentationFormat>
  <Paragraphs>38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Python</vt:lpstr>
      <vt:lpstr>인공지능 하기 위한 작업 순서 (모델만들기)</vt:lpstr>
      <vt:lpstr>PowerPoint 프레젠테이션</vt:lpstr>
      <vt:lpstr>인공지능 하기 위한 작업 순서 (모델 적용)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이 창우</dc:creator>
  <cp:lastModifiedBy>이 창우</cp:lastModifiedBy>
  <cp:revision>59</cp:revision>
  <dcterms:created xsi:type="dcterms:W3CDTF">2020-03-11T01:00:40Z</dcterms:created>
  <dcterms:modified xsi:type="dcterms:W3CDTF">2020-03-12T03:45:56Z</dcterms:modified>
</cp:coreProperties>
</file>