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D5B92-D779-477A-95F0-84514D85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A70382-2915-4629-B2AB-5E9A49D62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668E0-CED5-467B-9235-0D87AEB6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E66BC-15AC-4D3F-8811-9DA6815B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37E5F-5E4C-4CEB-8260-8B5C7CEC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16A71-C4F0-4F29-BD01-84AED35D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46765-F136-4AB7-8C74-7876A4B7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3CB76-0F34-4EC2-801E-1CC7EF96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FD2B2-11E0-42D5-9B40-2CED6D1C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EE1F3-CE53-42D6-828F-F2694A77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2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9EDFB2-2E81-49B3-98E8-00FC13912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F49CA6-56F6-41FA-8A1D-1A9F9AB1F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5FCE2-2E52-49DE-9AC5-066DA821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CBDE-5716-4A53-9B15-10711EBA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2C54D-753B-40F0-88CD-8ECF97EA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8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7629C-7B13-438A-A792-5202D66D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B04F4-DA31-4E8B-A7AD-1F65469E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8CFB1-0A61-44D6-87CE-E7C4DC1C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320E8-BE44-4A86-8C20-4D746505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97A73-4D0B-41A8-B540-0B723AE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2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46E09-2DCE-414A-9A44-2BFB6361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AA365-7806-44CD-9284-4F27792E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91BBE-3367-46AB-93A3-CC107D7D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23704-694F-432B-830F-F2A65324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C50DC-83D5-4164-808F-67C753B9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2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50C88-9850-43DF-A364-8D0F7BB6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2480D-87CC-4A9C-B78F-299F482BB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98F0EF-DF0B-445B-A2EA-95421A9F7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511BF-679D-4292-8924-2C4181B5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F5331-0EEF-4A60-A1D6-600BC15C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72DA1-1364-43F2-97DC-9B66BCA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8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6E1A1-736A-4F88-AEC2-01CD5E5D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A71AA-5F78-4686-B209-C39D750C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E7882-A482-4850-A23F-A800BFC5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3821D4-5B30-4B5F-83CC-C89F7B8F4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493D7B-0937-4491-97CD-7A1EE7E75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8EBD4-09D2-4133-B5B4-EC0D994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B099E4-FD4C-45EF-A884-EA4DF119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887B61-29C6-433A-98D1-025D6834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8454A-A730-4E98-A680-4B14F529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3A3AB3-ECDE-4EF3-8B68-B04A12E0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1CBDA7-6322-4D44-9DF1-B01B095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36AED0-DDA6-4B58-95CD-93D53049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9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1D05E4-ABE8-47AB-AB60-06395013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42897-9EC3-4C59-9A99-CA4DA972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3B3699-0DC0-4E39-B455-765FB6A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7A6D-7A25-4813-9FD9-109599B8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0CCFD-F4A8-4619-8D27-28FF7BA6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53098D-15FF-4AF3-BCD9-1D155375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6FACC-7F03-4D04-92B1-433100F1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C04C6-6B72-4696-8243-A1582485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D5739-52BA-453D-A714-0B13EA97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5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F52E8-E639-4988-9BE9-90332FF5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E9B3C7-E5BD-4F82-A833-B28C7C75E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9B4242-50AB-4FEB-9BDC-14594249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426105-A5EB-4B0A-9AB9-EA329AD5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0F693-55CD-4E80-A131-38C2E61E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C1717-171E-4FE8-9502-D0CD6620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7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A09E97-0B7F-44B6-9B14-C8AFA2A6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A6C76-F28C-46FD-A61D-9A823B78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85236-FC47-4FAF-9825-CE2722CCE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6C9A-9BB9-4D5E-9480-EB34D08817F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5AD4F-6A55-4308-A764-DBF6044B4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F32F9-46F9-4B7F-8F36-C68A6FCC3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C25F-6D8C-4C27-A934-605EF11E4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makeshare.org/bbs/board.php?bo_table=python&amp;wr_id=1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98F23-58E7-4419-89F5-503380211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70213B-A37D-404F-88EC-FF305F20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2664"/>
            <a:ext cx="9144000" cy="1655762"/>
          </a:xfrm>
        </p:spPr>
        <p:txBody>
          <a:bodyPr/>
          <a:lstStyle/>
          <a:p>
            <a:r>
              <a:rPr lang="en-US" altLang="ko-KR" dirty="0"/>
              <a:t>3.7.x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8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FBCBAF-50C8-436D-A5E9-6F803983D24F}"/>
              </a:ext>
            </a:extLst>
          </p:cNvPr>
          <p:cNvSpPr/>
          <p:nvPr/>
        </p:nvSpPr>
        <p:spPr>
          <a:xfrm>
            <a:off x="4118824" y="5382792"/>
            <a:ext cx="395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https://www.python.org/downloads/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D66756-7FA3-412C-A64C-8C942C49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7" y="1105876"/>
            <a:ext cx="10982405" cy="40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438DAA-D180-4E5D-8B6D-0161B49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2" y="393961"/>
            <a:ext cx="11115756" cy="4743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0C13FE-6D4F-48F5-9D83-AA632EDE3F55}"/>
              </a:ext>
            </a:extLst>
          </p:cNvPr>
          <p:cNvSpPr txBox="1"/>
          <p:nvPr/>
        </p:nvSpPr>
        <p:spPr>
          <a:xfrm>
            <a:off x="4906806" y="5571681"/>
            <a:ext cx="237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399315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.kakaocdn.net/dn/ejsdMv/btqwtSkBQl9/fPYi9Mi7kBkKeVrfSFJEWK/img.png">
            <a:extLst>
              <a:ext uri="{FF2B5EF4-FFF2-40B4-BE49-F238E27FC236}">
                <a16:creationId xmlns:a16="http://schemas.microsoft.com/office/drawing/2014/main" id="{89C5A99E-D617-414D-A626-90E779B2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931476"/>
            <a:ext cx="62865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DAB8D9-81B5-433F-94F2-7503C2BD753A}"/>
              </a:ext>
            </a:extLst>
          </p:cNvPr>
          <p:cNvSpPr/>
          <p:nvPr/>
        </p:nvSpPr>
        <p:spPr>
          <a:xfrm>
            <a:off x="6822466" y="1250786"/>
            <a:ext cx="857546" cy="383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C9B0A01-F07A-4CEA-BB62-3A84EAC781EB}"/>
              </a:ext>
            </a:extLst>
          </p:cNvPr>
          <p:cNvSpPr/>
          <p:nvPr/>
        </p:nvSpPr>
        <p:spPr>
          <a:xfrm rot="10800000">
            <a:off x="4633592" y="4752037"/>
            <a:ext cx="284269" cy="573902"/>
          </a:xfrm>
          <a:prstGeom prst="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65D16-5238-4D7E-A7A2-61895098DBF3}"/>
              </a:ext>
            </a:extLst>
          </p:cNvPr>
          <p:cNvSpPr txBox="1"/>
          <p:nvPr/>
        </p:nvSpPr>
        <p:spPr>
          <a:xfrm>
            <a:off x="3586532" y="5481664"/>
            <a:ext cx="237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필수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E4922-CA9E-4655-AA08-ED365C0D20C1}"/>
              </a:ext>
            </a:extLst>
          </p:cNvPr>
          <p:cNvSpPr txBox="1"/>
          <p:nvPr/>
        </p:nvSpPr>
        <p:spPr>
          <a:xfrm>
            <a:off x="2907049" y="5788024"/>
            <a:ext cx="695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PATH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채크하는</a:t>
            </a:r>
            <a:r>
              <a:rPr lang="ko-KR" altLang="en-US" sz="1200" dirty="0"/>
              <a:t> 이유는 </a:t>
            </a:r>
            <a:r>
              <a:rPr lang="en-US" altLang="ko-KR" sz="1200" dirty="0" err="1"/>
              <a:t>cmd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명령프롬프트</a:t>
            </a:r>
            <a:r>
              <a:rPr lang="en-US" altLang="ko-KR" sz="1200" dirty="0"/>
              <a:t>)</a:t>
            </a:r>
            <a:r>
              <a:rPr lang="ko-KR" altLang="en-US" sz="1200" dirty="0"/>
              <a:t>에서 </a:t>
            </a:r>
            <a:r>
              <a:rPr lang="en-US" altLang="ko-KR" sz="1200" dirty="0"/>
              <a:t>python </a:t>
            </a:r>
            <a:r>
              <a:rPr lang="ko-KR" altLang="en-US" sz="1200" dirty="0"/>
              <a:t>명령어 칠 수 있도록 환경변수 자동 설정</a:t>
            </a:r>
          </a:p>
        </p:txBody>
      </p:sp>
    </p:spTree>
    <p:extLst>
      <p:ext uri="{BB962C8B-B14F-4D97-AF65-F5344CB8AC3E}">
        <p14:creationId xmlns:p14="http://schemas.microsoft.com/office/powerpoint/2010/main" val="49668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C573B0-3430-4E86-BD3E-8A9B0171D331}"/>
              </a:ext>
            </a:extLst>
          </p:cNvPr>
          <p:cNvSpPr/>
          <p:nvPr/>
        </p:nvSpPr>
        <p:spPr>
          <a:xfrm>
            <a:off x="2138338" y="4187318"/>
            <a:ext cx="7915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/>
              </a:rPr>
              <a:t>cmd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창을 켜서 명령어를 입력하여 버전을 확인합니다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8F5565-F853-4BD7-B4C5-CD5CF96E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35" y="411616"/>
            <a:ext cx="4468599" cy="3432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76F740-0B88-4AD1-B90F-D0207C6A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647" y="411616"/>
            <a:ext cx="6543778" cy="34326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1B6534-33ED-42FB-A809-8097F2C46352}"/>
              </a:ext>
            </a:extLst>
          </p:cNvPr>
          <p:cNvSpPr/>
          <p:nvPr/>
        </p:nvSpPr>
        <p:spPr>
          <a:xfrm>
            <a:off x="4909964" y="4556650"/>
            <a:ext cx="2239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python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--version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A0EE1-5B83-46D2-A5D8-85472B5EC441}"/>
              </a:ext>
            </a:extLst>
          </p:cNvPr>
          <p:cNvSpPr txBox="1"/>
          <p:nvPr/>
        </p:nvSpPr>
        <p:spPr>
          <a:xfrm>
            <a:off x="7263150" y="6218256"/>
            <a:ext cx="4928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대체로 안되는 이유는 설치할 때</a:t>
            </a:r>
            <a:r>
              <a:rPr lang="en-US" altLang="ko-KR" sz="1200" dirty="0"/>
              <a:t>, PATH </a:t>
            </a:r>
            <a:r>
              <a:rPr lang="ko-KR" altLang="en-US" sz="1200" dirty="0"/>
              <a:t>설정 안 해줘서</a:t>
            </a:r>
            <a:r>
              <a:rPr lang="en-US" altLang="ko-KR" sz="1200" dirty="0"/>
              <a:t>… </a:t>
            </a:r>
            <a:r>
              <a:rPr lang="ko-KR" altLang="en-US" sz="1200" b="1" dirty="0"/>
              <a:t>해결방법 ↓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C25C0-E857-4843-92FB-292A6DA959A7}"/>
              </a:ext>
            </a:extLst>
          </p:cNvPr>
          <p:cNvSpPr/>
          <p:nvPr/>
        </p:nvSpPr>
        <p:spPr>
          <a:xfrm>
            <a:off x="7027772" y="6486079"/>
            <a:ext cx="51010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http://www.makeshare.org/bbs/board.php?bo_table=python&amp;wr_id=16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E59D49-57D4-4E2F-BFCC-8F4453939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966" y="5487754"/>
            <a:ext cx="3588112" cy="7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6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39A1E3-94D1-4712-B43C-56D58C1C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26395"/>
            <a:ext cx="4541850" cy="35061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EB61AD3-8262-49D3-A169-27B2091C4FDC}"/>
              </a:ext>
            </a:extLst>
          </p:cNvPr>
          <p:cNvSpPr/>
          <p:nvPr/>
        </p:nvSpPr>
        <p:spPr>
          <a:xfrm>
            <a:off x="2138338" y="5305613"/>
            <a:ext cx="7915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Python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을 실행시킨다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603979-8988-4DFD-91E2-B355DB4B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171" y="1496742"/>
            <a:ext cx="6045365" cy="31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5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88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Ubuntu Condensed</vt:lpstr>
      <vt:lpstr>맑은 고딕</vt:lpstr>
      <vt:lpstr>Arial</vt:lpstr>
      <vt:lpstr>Office 테마</vt:lpstr>
      <vt:lpstr>Python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설치</dc:title>
  <dc:creator>이 창우</dc:creator>
  <cp:lastModifiedBy>이 창우</cp:lastModifiedBy>
  <cp:revision>21</cp:revision>
  <dcterms:created xsi:type="dcterms:W3CDTF">2020-01-05T09:41:15Z</dcterms:created>
  <dcterms:modified xsi:type="dcterms:W3CDTF">2020-01-16T08:35:14Z</dcterms:modified>
</cp:coreProperties>
</file>