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72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49" d="100"/>
          <a:sy n="49" d="100"/>
        </p:scale>
        <p:origin x="5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05D3B-C20C-4CDE-BCAF-0A72B555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8B0F3-A45D-4B2B-8CA1-F452CD60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A84CE-5DD4-417D-BFD5-5F4AAED9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C702D-5812-4AE6-96D9-F2F5445C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969D7-E63E-4608-8C5C-B2ACF65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6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E998-B568-45D4-A2AE-4042628B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A6C02-6D04-47E7-B4C1-02DC79F0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EAA60-966F-4F2B-AC56-B99D2EC0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6C560-75AE-44EB-BB2F-DBDF3174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7492F-54DD-4BE8-81EB-B0C742B0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1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E40CD-0E78-45C6-B36C-DFCE40BC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01BE3-BA84-431A-9BBF-2E9C704F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BE0BC-BD10-4B3E-BB2E-12930BF4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85D38-D8BB-4701-B51A-9CFC14FD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E1A4F-E7A0-4C86-969E-F2F2D76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3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A7AD5-003F-415C-86D8-62448551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DBA13-C5A9-42FD-8A68-08E1F70C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3F436-F4FF-4585-86F3-D859038E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1A7BC-F656-49AD-8750-62D9C159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DBD67-2F60-4DAE-9A3E-8FF64163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7449-051A-4611-94FC-984B8AFE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4C014-13F4-46BE-AC74-02D21BA8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D1C98-5C2E-4751-A2AC-13E6759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158DD-686E-4B68-9C92-A32DA392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E2D16-DFC2-4F76-A06E-4ECAC48F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B07F-E9A5-4092-A9CE-5B7C7753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20362-A6BA-4C5C-9D7B-9BFF5EC96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971CA-0C7B-4CE2-9324-A4870298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5D93-6A32-4C49-8DBD-1F909148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F2C7B-4CD5-4A3D-BAC6-A8DC32D3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D3F4C-52D5-4963-BECE-DE510D8B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FC97-5E92-45CF-857F-C7263FBC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41180-F652-474D-865F-29822E73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935C9-D21B-4AE0-9B2A-30CFF6E5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241F5-AF94-424A-B72C-03765B1E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534F0-AB32-42B1-A8CE-A58DAB83E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F9014-0FA4-4A6B-AA89-9BBF1EC9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B22397-9A2C-499F-B263-CAED722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D33E65-2859-4ED2-A148-D075C40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2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20EA-D2D0-4C5C-916E-4857A896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B3BAC-20A8-431E-9106-7F93821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2C80E3-9D3F-4611-BEE7-12BAD29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E6DF7D-AFA5-4643-BEE4-113C984E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5FACE5-00AB-4FA6-9B05-F80BA67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5072FF-2634-4CD3-AC58-5DCC59BF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B0830-E3F6-4589-81A3-073DDEC2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1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73B9-C5B4-4AC9-9DA1-42143830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7C5B5-4B0E-43AB-967E-2C0064FB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6B8A1-A29D-4363-8BD1-667A5A6F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082E7-8259-4899-BCF7-B8CCFC78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E65AD-5406-4E82-A105-1EDE39CA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66DB-0185-4B89-8245-74E3B40F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3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D7CD3-E075-41D6-9134-11651EAE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75534-94DC-4FB2-8839-4C6299289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FB681-0A91-4D0B-8E3B-296B0FA93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8ECA4-FFE8-4DF4-BFB1-469C20E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FB87F-1C3B-41C9-ADD4-84CCF022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D830C-A9A8-45BE-A1BA-2EF9D11D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DA757-B170-48F9-BC68-C05499EA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FFA44-E06A-4BE3-83BF-23923DE49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0C194-8E8E-408C-B1B4-D8824668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E96D-C294-4060-8F66-20F8BCAA62F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8FF4B-2F18-4E36-9E5C-FF5AB704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E9E75-515A-4262-9ECF-303CE1861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E47E-D34A-4941-9FEA-80A754E00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4E498-CFF4-4E2C-B980-5540CAEA4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F5793-B113-46BB-9ED5-2D01331B0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48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0886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883954-B031-44EA-827E-2FCD2A5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66" y="2153397"/>
            <a:ext cx="2852758" cy="3176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875551-2EAC-4DE3-BBEA-398084D0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77" y="2072435"/>
            <a:ext cx="2876571" cy="33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258C58-CB82-4769-8784-8628C23111A1}"/>
              </a:ext>
            </a:extLst>
          </p:cNvPr>
          <p:cNvSpPr/>
          <p:nvPr/>
        </p:nvSpPr>
        <p:spPr>
          <a:xfrm>
            <a:off x="2085790" y="5608055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초깃값을</a:t>
            </a:r>
            <a:r>
              <a:rPr lang="ko-KR" altLang="en-US" b="1" dirty="0"/>
              <a:t> 1부터 시작하기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115657-4925-4482-9B89-C5ECDA1E8F2C}"/>
              </a:ext>
            </a:extLst>
          </p:cNvPr>
          <p:cNvSpPr/>
          <p:nvPr/>
        </p:nvSpPr>
        <p:spPr>
          <a:xfrm>
            <a:off x="7589406" y="5608055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초깃값을</a:t>
            </a:r>
            <a:r>
              <a:rPr lang="ko-KR" altLang="en-US" dirty="0"/>
              <a:t> </a:t>
            </a:r>
            <a:r>
              <a:rPr lang="ko-KR" altLang="en-US" b="1" dirty="0"/>
              <a:t>감소시키기</a:t>
            </a:r>
          </a:p>
        </p:txBody>
      </p:sp>
    </p:spTree>
    <p:extLst>
      <p:ext uri="{BB962C8B-B14F-4D97-AF65-F5344CB8AC3E}">
        <p14:creationId xmlns:p14="http://schemas.microsoft.com/office/powerpoint/2010/main" val="381170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0886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247F69-11C2-4FB0-A2D4-52C0DDB8FE12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입력한 횟수대로 반복하기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8335F-39BB-423C-91D6-60E93D8A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74" y="2149496"/>
            <a:ext cx="4105305" cy="36290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C148EB-FFB9-4C08-8400-555032BC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17" y="2149496"/>
            <a:ext cx="4110068" cy="3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8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0886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05F07D-99BC-46B9-A8A9-B0BFF6A9593F}"/>
              </a:ext>
            </a:extLst>
          </p:cNvPr>
          <p:cNvSpPr/>
          <p:nvPr/>
        </p:nvSpPr>
        <p:spPr>
          <a:xfrm>
            <a:off x="838200" y="1236285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 횟수가 정해지지 않은 경우 </a:t>
            </a:r>
            <a:r>
              <a:rPr lang="en-US" altLang="ko-KR" b="1" dirty="0"/>
              <a:t>(</a:t>
            </a:r>
            <a:r>
              <a:rPr lang="ko-KR" altLang="en-US" b="1" dirty="0"/>
              <a:t>모듈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2F34E-A1B0-44E7-94EA-806962137C23}"/>
              </a:ext>
            </a:extLst>
          </p:cNvPr>
          <p:cNvSpPr/>
          <p:nvPr/>
        </p:nvSpPr>
        <p:spPr>
          <a:xfrm>
            <a:off x="838200" y="18898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난수(</a:t>
            </a:r>
            <a:r>
              <a:rPr lang="ko-KR" altLang="en-US" b="1" dirty="0" err="1"/>
              <a:t>random</a:t>
            </a:r>
            <a:r>
              <a:rPr lang="ko-KR" altLang="en-US" b="1" dirty="0"/>
              <a:t> </a:t>
            </a:r>
            <a:r>
              <a:rPr lang="ko-KR" altLang="en-US" b="1" dirty="0" err="1"/>
              <a:t>number</a:t>
            </a:r>
            <a:r>
              <a:rPr lang="ko-KR" altLang="en-US" b="1" dirty="0"/>
              <a:t>)</a:t>
            </a:r>
            <a:r>
              <a:rPr lang="ko-KR" altLang="en-US" dirty="0"/>
              <a:t>란 특정 주기로 반복되지 않으며 규칙 없이 무작위로 나열되는 숫자를 뜻한다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B409E-A895-4B00-9169-22C12B47AD42}"/>
              </a:ext>
            </a:extLst>
          </p:cNvPr>
          <p:cNvSpPr/>
          <p:nvPr/>
        </p:nvSpPr>
        <p:spPr>
          <a:xfrm>
            <a:off x="838200" y="2864955"/>
            <a:ext cx="1585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random</a:t>
            </a:r>
            <a:r>
              <a:rPr lang="ko-KR" altLang="en-US" b="1" dirty="0"/>
              <a:t> 모듈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45676-FC85-404B-A8FC-807CE4269635}"/>
              </a:ext>
            </a:extLst>
          </p:cNvPr>
          <p:cNvSpPr/>
          <p:nvPr/>
        </p:nvSpPr>
        <p:spPr>
          <a:xfrm>
            <a:off x="1737777" y="4020234"/>
            <a:ext cx="20217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/>
              <a:t>모듈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FD7264-0A9F-4644-AE66-5441DBE6F8BC}"/>
              </a:ext>
            </a:extLst>
          </p:cNvPr>
          <p:cNvSpPr/>
          <p:nvPr/>
        </p:nvSpPr>
        <p:spPr>
          <a:xfrm>
            <a:off x="8093699" y="4174121"/>
            <a:ext cx="3058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err="1"/>
              <a:t>import</a:t>
            </a:r>
            <a:r>
              <a:rPr lang="ko-KR" altLang="en-US" sz="4000" b="1" dirty="0"/>
              <a:t> 모듈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225D7C-07F8-4C95-89A6-584A71637E14}"/>
              </a:ext>
            </a:extLst>
          </p:cNvPr>
          <p:cNvSpPr/>
          <p:nvPr/>
        </p:nvSpPr>
        <p:spPr>
          <a:xfrm>
            <a:off x="5317556" y="4101403"/>
            <a:ext cx="1556888" cy="85332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BEF19-CA1C-4CB5-B341-A307728F3643}"/>
              </a:ext>
            </a:extLst>
          </p:cNvPr>
          <p:cNvSpPr txBox="1"/>
          <p:nvPr/>
        </p:nvSpPr>
        <p:spPr>
          <a:xfrm flipH="1">
            <a:off x="1137257" y="5035897"/>
            <a:ext cx="32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추후 자세히 설명</a:t>
            </a:r>
          </a:p>
        </p:txBody>
      </p:sp>
    </p:spTree>
    <p:extLst>
      <p:ext uri="{BB962C8B-B14F-4D97-AF65-F5344CB8AC3E}">
        <p14:creationId xmlns:p14="http://schemas.microsoft.com/office/powerpoint/2010/main" val="9765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0886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CCB7D-3990-43F5-83C5-E44EE8C47399}"/>
              </a:ext>
            </a:extLst>
          </p:cNvPr>
          <p:cNvSpPr/>
          <p:nvPr/>
        </p:nvSpPr>
        <p:spPr>
          <a:xfrm>
            <a:off x="838200" y="1236285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 횟수가 정해지지 않은 경우 </a:t>
            </a:r>
            <a:r>
              <a:rPr lang="en-US" altLang="ko-KR" b="1" dirty="0"/>
              <a:t>(</a:t>
            </a:r>
            <a:r>
              <a:rPr lang="ko-KR" altLang="en-US" b="1" dirty="0"/>
              <a:t>모듈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D1DCF5-3159-45D5-81AE-13A775B4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97" y="1775759"/>
            <a:ext cx="3984804" cy="4296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4C040-B5E6-4D8D-9AAD-A6CDAE0E60B3}"/>
              </a:ext>
            </a:extLst>
          </p:cNvPr>
          <p:cNvSpPr txBox="1"/>
          <p:nvPr/>
        </p:nvSpPr>
        <p:spPr>
          <a:xfrm>
            <a:off x="4776119" y="6149123"/>
            <a:ext cx="26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랜덤하게 값이 나온다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85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0886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CCB7D-3990-43F5-83C5-E44EE8C47399}"/>
              </a:ext>
            </a:extLst>
          </p:cNvPr>
          <p:cNvSpPr/>
          <p:nvPr/>
        </p:nvSpPr>
        <p:spPr>
          <a:xfrm>
            <a:off x="838200" y="1236285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 횟수가 정해지지 않은 경우 </a:t>
            </a:r>
            <a:r>
              <a:rPr lang="en-US" altLang="ko-KR" b="1" dirty="0"/>
              <a:t>(</a:t>
            </a:r>
            <a:r>
              <a:rPr lang="ko-KR" altLang="en-US" b="1" dirty="0"/>
              <a:t>모듈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2A604A-4C2B-4E6A-9A14-83197EB7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115"/>
            <a:ext cx="4706566" cy="42662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9B717C-EB8C-4752-B8C3-B6A3D2B3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2146"/>
            <a:ext cx="4706566" cy="43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5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0886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CCB7D-3990-43F5-83C5-E44EE8C47399}"/>
              </a:ext>
            </a:extLst>
          </p:cNvPr>
          <p:cNvSpPr/>
          <p:nvPr/>
        </p:nvSpPr>
        <p:spPr>
          <a:xfrm>
            <a:off x="838200" y="1236285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 횟수가 정해지지 않은 경우 </a:t>
            </a:r>
            <a:r>
              <a:rPr lang="en-US" altLang="ko-KR" b="1" dirty="0"/>
              <a:t>(</a:t>
            </a:r>
            <a:r>
              <a:rPr lang="ko-KR" altLang="en-US" b="1" dirty="0"/>
              <a:t>모듈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F233B-E35C-4623-AF7A-BED06B55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70" y="1957679"/>
            <a:ext cx="3861216" cy="4535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EA6F4-1B0C-44A8-AF9F-19B6BFE5D6F8}"/>
              </a:ext>
            </a:extLst>
          </p:cNvPr>
          <p:cNvSpPr txBox="1"/>
          <p:nvPr/>
        </p:nvSpPr>
        <p:spPr>
          <a:xfrm>
            <a:off x="5372911" y="289884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random.choice</a:t>
            </a:r>
            <a:r>
              <a:rPr lang="en-US" altLang="ko-KR" b="1" dirty="0"/>
              <a:t>(dice)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DE003-0C74-4E6F-8A48-23900DD45447}"/>
              </a:ext>
            </a:extLst>
          </p:cNvPr>
          <p:cNvSpPr txBox="1"/>
          <p:nvPr/>
        </p:nvSpPr>
        <p:spPr>
          <a:xfrm>
            <a:off x="5372911" y="3268175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객체에서 요소를 랜덤으로 </a:t>
            </a:r>
            <a:r>
              <a:rPr lang="en-US" altLang="ko-KR" dirty="0"/>
              <a:t>1</a:t>
            </a:r>
            <a:r>
              <a:rPr lang="ko-KR" altLang="en-US" dirty="0"/>
              <a:t>개를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E03D5C-37C8-4E27-BA0F-9458A22842F4}"/>
              </a:ext>
            </a:extLst>
          </p:cNvPr>
          <p:cNvSpPr/>
          <p:nvPr/>
        </p:nvSpPr>
        <p:spPr>
          <a:xfrm>
            <a:off x="5372911" y="41443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random.choice</a:t>
            </a:r>
            <a:r>
              <a:rPr lang="ko-KR" altLang="en-US" dirty="0"/>
              <a:t> 함수는 시퀀스 객체를 받으므로 </a:t>
            </a:r>
            <a:r>
              <a:rPr lang="ko-KR" altLang="en-US" dirty="0" err="1"/>
              <a:t>리스트뿐만</a:t>
            </a:r>
            <a:r>
              <a:rPr lang="ko-KR" altLang="en-US" dirty="0"/>
              <a:t> 아니라 </a:t>
            </a:r>
            <a:r>
              <a:rPr lang="ko-KR" altLang="en-US" dirty="0" err="1"/>
              <a:t>튜플</a:t>
            </a:r>
            <a:r>
              <a:rPr lang="ko-KR" altLang="en-US" dirty="0"/>
              <a:t>, </a:t>
            </a:r>
            <a:r>
              <a:rPr lang="ko-KR" altLang="en-US" dirty="0" err="1"/>
              <a:t>range</a:t>
            </a:r>
            <a:r>
              <a:rPr lang="ko-KR" altLang="en-US" dirty="0"/>
              <a:t>, 문자열 등을 넣어도 된다.</a:t>
            </a:r>
          </a:p>
        </p:txBody>
      </p:sp>
    </p:spTree>
    <p:extLst>
      <p:ext uri="{BB962C8B-B14F-4D97-AF65-F5344CB8AC3E}">
        <p14:creationId xmlns:p14="http://schemas.microsoft.com/office/powerpoint/2010/main" val="323285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9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break</a:t>
            </a:r>
            <a:r>
              <a:rPr lang="ko-KR" altLang="en-US" b="1" dirty="0"/>
              <a:t>, </a:t>
            </a:r>
            <a:r>
              <a:rPr lang="ko-KR" altLang="en-US" b="1" dirty="0" err="1"/>
              <a:t>continue로</a:t>
            </a:r>
            <a:r>
              <a:rPr lang="ko-KR" altLang="en-US" b="1" dirty="0"/>
              <a:t>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제어하기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D9B0B6-28B4-46CE-87CC-1294EA1B1D67}"/>
              </a:ext>
            </a:extLst>
          </p:cNvPr>
          <p:cNvSpPr/>
          <p:nvPr/>
        </p:nvSpPr>
        <p:spPr>
          <a:xfrm>
            <a:off x="838199" y="1457715"/>
            <a:ext cx="97649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break는</a:t>
            </a:r>
            <a:r>
              <a:rPr lang="ko-KR" altLang="en-US" dirty="0"/>
              <a:t> </a:t>
            </a:r>
            <a:r>
              <a:rPr lang="ko-KR" altLang="en-US" dirty="0" err="1"/>
              <a:t>for와</a:t>
            </a:r>
            <a:r>
              <a:rPr lang="ko-KR" altLang="en-US" dirty="0"/>
              <a:t> </a:t>
            </a:r>
            <a:r>
              <a:rPr lang="ko-KR" altLang="en-US" dirty="0" err="1"/>
              <a:t>while</a:t>
            </a:r>
            <a:r>
              <a:rPr lang="ko-KR" altLang="en-US" dirty="0"/>
              <a:t> 문법에서 제어흐름을 벗어나기 위해 사용한다.</a:t>
            </a:r>
          </a:p>
          <a:p>
            <a:r>
              <a:rPr lang="ko-KR" altLang="en-US" dirty="0"/>
              <a:t>루프를 완전히 중단할 때 사용된다!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continue는</a:t>
            </a:r>
            <a:r>
              <a:rPr lang="ko-KR" altLang="en-US" dirty="0"/>
              <a:t> </a:t>
            </a:r>
            <a:r>
              <a:rPr lang="ko-KR" altLang="en-US" dirty="0" err="1"/>
              <a:t>break와</a:t>
            </a:r>
            <a:r>
              <a:rPr lang="ko-KR" altLang="en-US" dirty="0"/>
              <a:t> 비슷하지만 약간 다른 점이 있다</a:t>
            </a:r>
          </a:p>
          <a:p>
            <a:endParaRPr lang="ko-KR" altLang="en-US" dirty="0"/>
          </a:p>
          <a:p>
            <a:r>
              <a:rPr lang="ko-KR" altLang="en-US" dirty="0" err="1"/>
              <a:t>break는</a:t>
            </a:r>
            <a:r>
              <a:rPr lang="ko-KR" altLang="en-US" dirty="0"/>
              <a:t> 제어흐름을 중단하고 빠져 나오지만, </a:t>
            </a:r>
            <a:r>
              <a:rPr lang="ko-KR" altLang="en-US" dirty="0" err="1"/>
              <a:t>continue는</a:t>
            </a:r>
            <a:r>
              <a:rPr lang="ko-KR" altLang="en-US" dirty="0"/>
              <a:t> 제어흐름(반복)을 유지한 상태에서 코드의 실행만 건너뛰는 역할을 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763026-3092-4A05-9D1E-26F026E169CD}"/>
              </a:ext>
            </a:extLst>
          </p:cNvPr>
          <p:cNvSpPr/>
          <p:nvPr/>
        </p:nvSpPr>
        <p:spPr>
          <a:xfrm>
            <a:off x="1335932" y="4581630"/>
            <a:ext cx="9520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/>
              <a:t>break</a:t>
            </a:r>
            <a:r>
              <a:rPr lang="ko-KR" altLang="en-US" sz="2800" b="1" dirty="0"/>
              <a:t>: 제어흐름 중단</a:t>
            </a:r>
          </a:p>
          <a:p>
            <a:pPr algn="ctr"/>
            <a:r>
              <a:rPr lang="ko-KR" altLang="en-US" sz="2800" b="1" dirty="0" err="1"/>
              <a:t>continue</a:t>
            </a:r>
            <a:r>
              <a:rPr lang="ko-KR" altLang="en-US" sz="2800" b="1" dirty="0"/>
              <a:t>: 제어흐름 유지, 코드 실행만 건너뜀</a:t>
            </a:r>
          </a:p>
        </p:txBody>
      </p:sp>
    </p:spTree>
    <p:extLst>
      <p:ext uri="{BB962C8B-B14F-4D97-AF65-F5344CB8AC3E}">
        <p14:creationId xmlns:p14="http://schemas.microsoft.com/office/powerpoint/2010/main" val="330304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9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break</a:t>
            </a:r>
            <a:r>
              <a:rPr lang="ko-KR" altLang="en-US" b="1" dirty="0"/>
              <a:t>, </a:t>
            </a:r>
            <a:r>
              <a:rPr lang="ko-KR" altLang="en-US" b="1" dirty="0" err="1"/>
              <a:t>continue로</a:t>
            </a:r>
            <a:r>
              <a:rPr lang="ko-KR" altLang="en-US" b="1" dirty="0"/>
              <a:t>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제어하기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05E84-9F07-4ECC-B791-F7140503E905}"/>
              </a:ext>
            </a:extLst>
          </p:cNvPr>
          <p:cNvSpPr/>
          <p:nvPr/>
        </p:nvSpPr>
        <p:spPr>
          <a:xfrm>
            <a:off x="838200" y="1321356"/>
            <a:ext cx="362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while에서</a:t>
            </a:r>
            <a:r>
              <a:rPr lang="ko-KR" altLang="en-US" dirty="0"/>
              <a:t> </a:t>
            </a:r>
            <a:r>
              <a:rPr lang="ko-KR" altLang="en-US" dirty="0" err="1"/>
              <a:t>break로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끝내기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93279-A9F2-4C43-9F4A-8A2FEDA7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0" y="2091008"/>
            <a:ext cx="7090979" cy="3104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5A1FEB-4A54-4C18-A39E-42197A22C677}"/>
              </a:ext>
            </a:extLst>
          </p:cNvPr>
          <p:cNvSpPr/>
          <p:nvPr/>
        </p:nvSpPr>
        <p:spPr>
          <a:xfrm>
            <a:off x="4185893" y="5351978"/>
            <a:ext cx="389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break에는</a:t>
            </a:r>
            <a:r>
              <a:rPr lang="ko-KR" altLang="en-US" b="1" dirty="0">
                <a:solidFill>
                  <a:srgbClr val="FF0000"/>
                </a:solidFill>
              </a:rPr>
              <a:t> :(콜론)을 붙이지 않는다</a:t>
            </a:r>
          </a:p>
        </p:txBody>
      </p:sp>
    </p:spTree>
    <p:extLst>
      <p:ext uri="{BB962C8B-B14F-4D97-AF65-F5344CB8AC3E}">
        <p14:creationId xmlns:p14="http://schemas.microsoft.com/office/powerpoint/2010/main" val="183496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9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break</a:t>
            </a:r>
            <a:r>
              <a:rPr lang="ko-KR" altLang="en-US" b="1" dirty="0"/>
              <a:t>, </a:t>
            </a:r>
            <a:r>
              <a:rPr lang="ko-KR" altLang="en-US" b="1" dirty="0" err="1"/>
              <a:t>continue로</a:t>
            </a:r>
            <a:r>
              <a:rPr lang="ko-KR" altLang="en-US" b="1" dirty="0"/>
              <a:t>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제어하기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6714C-4F05-44B2-BF7D-EFC1853F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9" y="2244685"/>
            <a:ext cx="7434402" cy="32919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5CCAF9-399D-4C5C-92B1-5231CCE1A880}"/>
              </a:ext>
            </a:extLst>
          </p:cNvPr>
          <p:cNvSpPr/>
          <p:nvPr/>
        </p:nvSpPr>
        <p:spPr>
          <a:xfrm>
            <a:off x="838200" y="1321356"/>
            <a:ext cx="345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for에서</a:t>
            </a:r>
            <a:r>
              <a:rPr lang="ko-KR" altLang="en-US" dirty="0"/>
              <a:t> </a:t>
            </a:r>
            <a:r>
              <a:rPr lang="ko-KR" altLang="en-US" dirty="0" err="1"/>
              <a:t>break로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끝내기</a:t>
            </a:r>
          </a:p>
        </p:txBody>
      </p:sp>
    </p:spTree>
    <p:extLst>
      <p:ext uri="{BB962C8B-B14F-4D97-AF65-F5344CB8AC3E}">
        <p14:creationId xmlns:p14="http://schemas.microsoft.com/office/powerpoint/2010/main" val="3305795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9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break</a:t>
            </a:r>
            <a:r>
              <a:rPr lang="ko-KR" altLang="en-US" b="1" dirty="0"/>
              <a:t>, </a:t>
            </a:r>
            <a:r>
              <a:rPr lang="ko-KR" altLang="en-US" b="1" dirty="0" err="1"/>
              <a:t>continue로</a:t>
            </a:r>
            <a:r>
              <a:rPr lang="ko-KR" altLang="en-US" b="1" dirty="0"/>
              <a:t>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제어하기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0790D-1B2A-4BE2-A163-985E7D446217}"/>
              </a:ext>
            </a:extLst>
          </p:cNvPr>
          <p:cNvSpPr/>
          <p:nvPr/>
        </p:nvSpPr>
        <p:spPr>
          <a:xfrm>
            <a:off x="838200" y="1405806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for에서</a:t>
            </a:r>
            <a:r>
              <a:rPr lang="ko-KR" altLang="en-US" dirty="0"/>
              <a:t> </a:t>
            </a:r>
            <a:r>
              <a:rPr lang="ko-KR" altLang="en-US" dirty="0" err="1"/>
              <a:t>continue로</a:t>
            </a:r>
            <a:r>
              <a:rPr lang="ko-KR" altLang="en-US" dirty="0"/>
              <a:t> 코드 실행 건너뛰기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DE2AB-0F37-428D-94ED-8A6F86B39864}"/>
              </a:ext>
            </a:extLst>
          </p:cNvPr>
          <p:cNvSpPr/>
          <p:nvPr/>
        </p:nvSpPr>
        <p:spPr>
          <a:xfrm>
            <a:off x="4019149" y="5911028"/>
            <a:ext cx="415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continue에는</a:t>
            </a:r>
            <a:r>
              <a:rPr lang="ko-KR" altLang="en-US" b="1" dirty="0">
                <a:solidFill>
                  <a:srgbClr val="FF0000"/>
                </a:solidFill>
              </a:rPr>
              <a:t> :(콜론)을 붙이지 않는다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BADF6C-5017-4104-BF3C-4BDED2CF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62" y="2138353"/>
            <a:ext cx="7038675" cy="35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for, range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D186D-FD95-4612-9874-A6C06F3EE691}"/>
              </a:ext>
            </a:extLst>
          </p:cNvPr>
          <p:cNvSpPr/>
          <p:nvPr/>
        </p:nvSpPr>
        <p:spPr>
          <a:xfrm>
            <a:off x="838200" y="1321356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for </a:t>
            </a:r>
            <a:r>
              <a:rPr lang="ko-KR" altLang="en-US" b="1" dirty="0"/>
              <a:t>변수 </a:t>
            </a:r>
            <a:r>
              <a:rPr lang="en-US" altLang="ko-KR" b="1" dirty="0"/>
              <a:t>in range(</a:t>
            </a:r>
            <a:r>
              <a:rPr lang="ko-KR" altLang="en-US" b="1" dirty="0"/>
              <a:t>횟수</a:t>
            </a:r>
            <a:r>
              <a:rPr lang="en-US" altLang="ko-KR" b="1" dirty="0"/>
              <a:t>):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DB821-8BF4-430B-885F-91F3C7F92445}"/>
              </a:ext>
            </a:extLst>
          </p:cNvPr>
          <p:cNvSpPr/>
          <p:nvPr/>
        </p:nvSpPr>
        <p:spPr>
          <a:xfrm>
            <a:off x="639213" y="3511350"/>
            <a:ext cx="2883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b="1" dirty="0"/>
              <a:t>변수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range</a:t>
            </a:r>
            <a:r>
              <a:rPr lang="ko-KR" altLang="en-US" b="1" dirty="0"/>
              <a:t>(횟수):</a:t>
            </a:r>
          </a:p>
          <a:p>
            <a:r>
              <a:rPr lang="ko-KR" altLang="en-US" dirty="0"/>
              <a:t>     반복할 코드</a:t>
            </a:r>
          </a:p>
        </p:txBody>
      </p:sp>
      <p:pic>
        <p:nvPicPr>
          <p:cNvPr id="1026" name="Picture 2" descr="https://dojang.io/pluginfile.php/13592/mod_page/content/4/016001.png">
            <a:extLst>
              <a:ext uri="{FF2B5EF4-FFF2-40B4-BE49-F238E27FC236}">
                <a16:creationId xmlns:a16="http://schemas.microsoft.com/office/drawing/2014/main" id="{3473C5FB-246F-4551-96C9-D3716DC66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5" b="31363"/>
          <a:stretch/>
        </p:blipFill>
        <p:spPr bwMode="auto">
          <a:xfrm>
            <a:off x="5261113" y="2523617"/>
            <a:ext cx="6570428" cy="23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180342-3ABE-413D-806B-0F8BA4B064EF}"/>
              </a:ext>
            </a:extLst>
          </p:cNvPr>
          <p:cNvSpPr/>
          <p:nvPr/>
        </p:nvSpPr>
        <p:spPr>
          <a:xfrm>
            <a:off x="4238045" y="344112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0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9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break</a:t>
            </a:r>
            <a:r>
              <a:rPr lang="ko-KR" altLang="en-US" b="1" dirty="0"/>
              <a:t>, </a:t>
            </a:r>
            <a:r>
              <a:rPr lang="ko-KR" altLang="en-US" b="1" dirty="0" err="1"/>
              <a:t>continue로</a:t>
            </a:r>
            <a:r>
              <a:rPr lang="ko-KR" altLang="en-US" b="1" dirty="0"/>
              <a:t>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제어하기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3BDD9E-2C9A-4604-8D5D-8B5ECEC0BB16}"/>
              </a:ext>
            </a:extLst>
          </p:cNvPr>
          <p:cNvSpPr/>
          <p:nvPr/>
        </p:nvSpPr>
        <p:spPr>
          <a:xfrm>
            <a:off x="826609" y="1321356"/>
            <a:ext cx="5269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while</a:t>
            </a:r>
            <a:r>
              <a:rPr lang="ko-KR" altLang="en-US" dirty="0"/>
              <a:t> 반복문에서 </a:t>
            </a:r>
            <a:r>
              <a:rPr lang="ko-KR" altLang="en-US" dirty="0" err="1"/>
              <a:t>continue로</a:t>
            </a:r>
            <a:r>
              <a:rPr lang="ko-KR" altLang="en-US" dirty="0"/>
              <a:t> 코드 실행 건너뛰기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D5A8C-B696-4CCA-9C16-54C1C4F1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48" y="1934325"/>
            <a:ext cx="7325504" cy="41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1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9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break</a:t>
            </a:r>
            <a:r>
              <a:rPr lang="ko-KR" altLang="en-US" b="1" dirty="0"/>
              <a:t>, </a:t>
            </a:r>
            <a:r>
              <a:rPr lang="ko-KR" altLang="en-US" b="1" dirty="0" err="1"/>
              <a:t>continue로</a:t>
            </a:r>
            <a:r>
              <a:rPr lang="ko-KR" altLang="en-US" b="1" dirty="0"/>
              <a:t>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제어하기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1D52EA-0D1F-4A63-B6FB-E118204D4A6C}"/>
              </a:ext>
            </a:extLst>
          </p:cNvPr>
          <p:cNvSpPr/>
          <p:nvPr/>
        </p:nvSpPr>
        <p:spPr>
          <a:xfrm>
            <a:off x="178340" y="5167311"/>
            <a:ext cx="11835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for</a:t>
            </a:r>
            <a:r>
              <a:rPr lang="ko-KR" altLang="en-US" dirty="0"/>
              <a:t>, </a:t>
            </a:r>
            <a:r>
              <a:rPr lang="ko-KR" altLang="en-US" dirty="0" err="1"/>
              <a:t>while의</a:t>
            </a:r>
            <a:r>
              <a:rPr lang="ko-KR" altLang="en-US" dirty="0"/>
              <a:t> 반복할 코드에서 아무 일도 하지 않지만, 반복문의 형태를 유지하고 싶다면 </a:t>
            </a:r>
            <a:r>
              <a:rPr lang="ko-KR" altLang="en-US" dirty="0" err="1"/>
              <a:t>pass를</a:t>
            </a:r>
            <a:r>
              <a:rPr lang="ko-KR" altLang="en-US" dirty="0"/>
              <a:t> 사용하면 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403F13-9ABA-46F6-8B02-28541B3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96" y="2216890"/>
            <a:ext cx="7683207" cy="24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6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9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break</a:t>
            </a:r>
            <a:r>
              <a:rPr lang="ko-KR" altLang="en-US" b="1" dirty="0"/>
              <a:t>, </a:t>
            </a:r>
            <a:r>
              <a:rPr lang="ko-KR" altLang="en-US" b="1" dirty="0" err="1"/>
              <a:t>continue로</a:t>
            </a:r>
            <a:r>
              <a:rPr lang="ko-KR" altLang="en-US" b="1" dirty="0"/>
              <a:t>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제어하기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77AD5-69D1-4BFD-8629-98728052E943}"/>
              </a:ext>
            </a:extLst>
          </p:cNvPr>
          <p:cNvSpPr txBox="1"/>
          <p:nvPr/>
        </p:nvSpPr>
        <p:spPr>
          <a:xfrm flipH="1">
            <a:off x="963851" y="3579778"/>
            <a:ext cx="48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break </a:t>
            </a:r>
            <a:r>
              <a:rPr lang="ko-KR" altLang="en-US" b="1" dirty="0"/>
              <a:t>는 반복문을 전체를 강제로 끝내는 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B48ED-1D9C-498B-BA23-D9C5E29111F8}"/>
              </a:ext>
            </a:extLst>
          </p:cNvPr>
          <p:cNvSpPr txBox="1"/>
          <p:nvPr/>
        </p:nvSpPr>
        <p:spPr>
          <a:xfrm flipH="1">
            <a:off x="6490782" y="3579778"/>
            <a:ext cx="48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continue </a:t>
            </a:r>
            <a:r>
              <a:rPr lang="ko-KR" altLang="en-US" b="1" dirty="0"/>
              <a:t>는 반복문을 한차례 무시하는 것</a:t>
            </a:r>
          </a:p>
        </p:txBody>
      </p:sp>
    </p:spTree>
    <p:extLst>
      <p:ext uri="{BB962C8B-B14F-4D97-AF65-F5344CB8AC3E}">
        <p14:creationId xmlns:p14="http://schemas.microsoft.com/office/powerpoint/2010/main" val="83709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for, range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E0A52-B57D-452C-8417-A5CE2F70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03" y="1982078"/>
            <a:ext cx="3657573" cy="35730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77000F-9E48-4D97-B33D-48095A2A612E}"/>
              </a:ext>
            </a:extLst>
          </p:cNvPr>
          <p:cNvSpPr/>
          <p:nvPr/>
        </p:nvSpPr>
        <p:spPr>
          <a:xfrm>
            <a:off x="1584960" y="5846544"/>
            <a:ext cx="9022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ko-KR" altLang="en-US" dirty="0" err="1"/>
              <a:t>i를</a:t>
            </a:r>
            <a:r>
              <a:rPr lang="ko-KR" altLang="en-US" dirty="0"/>
              <a:t> </a:t>
            </a:r>
            <a:r>
              <a:rPr lang="ko-KR" altLang="en-US" b="1" dirty="0"/>
              <a:t>루프 </a:t>
            </a:r>
            <a:r>
              <a:rPr lang="ko-KR" altLang="en-US" b="1" dirty="0" err="1"/>
              <a:t>인덱스</a:t>
            </a:r>
            <a:r>
              <a:rPr lang="ko-KR" altLang="en-US" dirty="0" err="1"/>
              <a:t>라고도</a:t>
            </a:r>
            <a:r>
              <a:rPr lang="ko-KR" altLang="en-US" dirty="0"/>
              <a:t> 부르며 </a:t>
            </a:r>
            <a:r>
              <a:rPr lang="ko-KR" altLang="en-US" b="1" dirty="0" err="1"/>
              <a:t>index의</a:t>
            </a:r>
            <a:r>
              <a:rPr lang="ko-KR" altLang="en-US" b="1" dirty="0"/>
              <a:t> 첫 머리글자를 따서 </a:t>
            </a:r>
            <a:r>
              <a:rPr lang="ko-KR" altLang="en-US" b="1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주로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321171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for, range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63DB49-8FB9-43EA-B490-48F04C958F56}"/>
              </a:ext>
            </a:extLst>
          </p:cNvPr>
          <p:cNvSpPr/>
          <p:nvPr/>
        </p:nvSpPr>
        <p:spPr>
          <a:xfrm>
            <a:off x="838200" y="1321356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시작하는 숫자와 끝나는 숫자 지정하기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DB053-164F-4A80-80A3-7CDAFDD6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70" y="2146827"/>
            <a:ext cx="4072859" cy="3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for, range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057083-8D93-4D0E-BF97-005A5067D338}"/>
              </a:ext>
            </a:extLst>
          </p:cNvPr>
          <p:cNvSpPr/>
          <p:nvPr/>
        </p:nvSpPr>
        <p:spPr>
          <a:xfrm>
            <a:off x="838200" y="1321356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숫자를 감소시키기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BA6AC-7A0F-4488-B119-57E8916D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05" y="2686044"/>
            <a:ext cx="2948009" cy="14859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63647-5E67-4663-A305-B925F5B3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4" y="2028815"/>
            <a:ext cx="2886096" cy="280037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2B5474-DCE2-4FBB-AA4C-720B5DE9DE7B}"/>
              </a:ext>
            </a:extLst>
          </p:cNvPr>
          <p:cNvSpPr/>
          <p:nvPr/>
        </p:nvSpPr>
        <p:spPr>
          <a:xfrm>
            <a:off x="5687037" y="3024966"/>
            <a:ext cx="1126813" cy="80806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95EAD-C975-4BB4-BFA0-1E305078B083}"/>
              </a:ext>
            </a:extLst>
          </p:cNvPr>
          <p:cNvSpPr txBox="1"/>
          <p:nvPr/>
        </p:nvSpPr>
        <p:spPr>
          <a:xfrm>
            <a:off x="2928257" y="5321567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range </a:t>
            </a:r>
            <a:r>
              <a:rPr lang="ko-KR" altLang="en-US" b="1" dirty="0"/>
              <a:t>기본은 증가여서 </a:t>
            </a:r>
            <a:r>
              <a:rPr lang="ko-KR" altLang="en-US" b="1" dirty="0" err="1"/>
              <a:t>증감값을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로 설정을 </a:t>
            </a:r>
            <a:r>
              <a:rPr lang="ko-KR" altLang="en-US" b="1" dirty="0" err="1"/>
              <a:t>해야된다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099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for, range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1340C-74A4-4E27-9FBC-D16060BA29CE}"/>
              </a:ext>
            </a:extLst>
          </p:cNvPr>
          <p:cNvSpPr/>
          <p:nvPr/>
        </p:nvSpPr>
        <p:spPr>
          <a:xfrm>
            <a:off x="838200" y="1321356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숫자를 감소시키기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16402E-CE9A-40BB-B82E-4F2FCC07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96" y="2516630"/>
            <a:ext cx="4448208" cy="30003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C7CD4F-7E7B-4362-B8D7-114D043810FC}"/>
              </a:ext>
            </a:extLst>
          </p:cNvPr>
          <p:cNvSpPr/>
          <p:nvPr/>
        </p:nvSpPr>
        <p:spPr>
          <a:xfrm>
            <a:off x="976296" y="3555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reversed</a:t>
            </a:r>
            <a:r>
              <a:rPr lang="ko-KR" altLang="en-US" dirty="0"/>
              <a:t>(</a:t>
            </a:r>
            <a:r>
              <a:rPr lang="ko-KR" altLang="en-US" dirty="0" err="1"/>
              <a:t>range</a:t>
            </a:r>
            <a:r>
              <a:rPr lang="ko-KR" altLang="en-US" dirty="0"/>
              <a:t>(횟수))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reversed</a:t>
            </a:r>
            <a:r>
              <a:rPr lang="ko-KR" altLang="en-US" dirty="0"/>
              <a:t>(</a:t>
            </a:r>
            <a:r>
              <a:rPr lang="ko-KR" altLang="en-US" dirty="0" err="1"/>
              <a:t>range</a:t>
            </a:r>
            <a:r>
              <a:rPr lang="ko-KR" altLang="en-US" dirty="0"/>
              <a:t>(시작, 끝))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reversed</a:t>
            </a:r>
            <a:r>
              <a:rPr lang="ko-KR" altLang="en-US" dirty="0"/>
              <a:t>(</a:t>
            </a:r>
            <a:r>
              <a:rPr lang="ko-KR" altLang="en-US" dirty="0" err="1"/>
              <a:t>range</a:t>
            </a:r>
            <a:r>
              <a:rPr lang="ko-KR" altLang="en-US" dirty="0"/>
              <a:t>(시작, 끝, </a:t>
            </a:r>
            <a:r>
              <a:rPr lang="ko-KR" altLang="en-US" dirty="0" err="1"/>
              <a:t>증가폭</a:t>
            </a:r>
            <a:r>
              <a:rPr lang="ko-KR" altLang="en-US" dirty="0"/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32A61-7359-45CC-B37D-45EB9346FA59}"/>
              </a:ext>
            </a:extLst>
          </p:cNvPr>
          <p:cNvSpPr txBox="1"/>
          <p:nvPr/>
        </p:nvSpPr>
        <p:spPr>
          <a:xfrm>
            <a:off x="976296" y="278674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reversed()</a:t>
            </a:r>
            <a:r>
              <a:rPr lang="ko-KR" altLang="en-US" b="1" dirty="0"/>
              <a:t> 함수 사용</a:t>
            </a:r>
          </a:p>
        </p:txBody>
      </p:sp>
    </p:spTree>
    <p:extLst>
      <p:ext uri="{BB962C8B-B14F-4D97-AF65-F5344CB8AC3E}">
        <p14:creationId xmlns:p14="http://schemas.microsoft.com/office/powerpoint/2010/main" val="6245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for, range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23867-2031-46C7-B84A-7C1D3CAD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89" y="1909073"/>
            <a:ext cx="6742823" cy="39682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E402E9-19CF-4B79-B76D-7DB55AAC32C8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입력한 횟수대로 반복하기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4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3914" cy="1325563"/>
          </a:xfrm>
        </p:spPr>
        <p:txBody>
          <a:bodyPr/>
          <a:lstStyle/>
          <a:p>
            <a:r>
              <a:rPr lang="ko-KR" altLang="en-US" dirty="0"/>
              <a:t>시퀀스 객체로 반복하기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EFB6A-D639-43CC-AD9A-F8A364D1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4" y="2155516"/>
            <a:ext cx="3005159" cy="28242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66C81D-C6AD-4F89-B747-A27BBE1F8166}"/>
              </a:ext>
            </a:extLst>
          </p:cNvPr>
          <p:cNvSpPr/>
          <p:nvPr/>
        </p:nvSpPr>
        <p:spPr>
          <a:xfrm>
            <a:off x="838200" y="1321356"/>
            <a:ext cx="7184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for는</a:t>
            </a:r>
            <a:r>
              <a:rPr lang="ko-KR" altLang="en-US" b="1" dirty="0"/>
              <a:t> 리스트, </a:t>
            </a:r>
            <a:r>
              <a:rPr lang="ko-KR" altLang="en-US" b="1" dirty="0" err="1"/>
              <a:t>튜플</a:t>
            </a:r>
            <a:r>
              <a:rPr lang="ko-KR" altLang="en-US" b="1" dirty="0"/>
              <a:t>, 문자열 등 시퀀스 객체로 반복할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D76EC4-BDE1-4010-8CD2-3CA77C20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21" y="3095328"/>
            <a:ext cx="2876902" cy="18844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FA1008-97F3-4BCA-BA69-B4E53696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21" y="3075503"/>
            <a:ext cx="3005159" cy="1904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058C4B-7FAF-4D55-8A87-45EF87FB0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077" y="3160474"/>
            <a:ext cx="3005159" cy="1819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2DDED-C35C-435C-99B6-35A5F165956F}"/>
              </a:ext>
            </a:extLst>
          </p:cNvPr>
          <p:cNvSpPr txBox="1"/>
          <p:nvPr/>
        </p:nvSpPr>
        <p:spPr>
          <a:xfrm>
            <a:off x="1171663" y="5040705"/>
            <a:ext cx="8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941BC-1B77-4743-86EF-A62F0DEFC234}"/>
              </a:ext>
            </a:extLst>
          </p:cNvPr>
          <p:cNvSpPr txBox="1"/>
          <p:nvPr/>
        </p:nvSpPr>
        <p:spPr>
          <a:xfrm>
            <a:off x="4135392" y="5040705"/>
            <a:ext cx="8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890F0-B97C-4042-91A0-6DA6AED755FF}"/>
              </a:ext>
            </a:extLst>
          </p:cNvPr>
          <p:cNvSpPr txBox="1"/>
          <p:nvPr/>
        </p:nvSpPr>
        <p:spPr>
          <a:xfrm>
            <a:off x="7035434" y="5040705"/>
            <a:ext cx="8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문자열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CD4E2-40B8-4EF1-9A49-43F8E8204310}"/>
              </a:ext>
            </a:extLst>
          </p:cNvPr>
          <p:cNvSpPr txBox="1"/>
          <p:nvPr/>
        </p:nvSpPr>
        <p:spPr>
          <a:xfrm>
            <a:off x="9891485" y="5040705"/>
            <a:ext cx="136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문자열</a:t>
            </a:r>
            <a:endParaRPr lang="en-US" altLang="ko-KR" dirty="0"/>
          </a:p>
          <a:p>
            <a:pPr algn="ctr"/>
            <a:r>
              <a:rPr lang="en-US" altLang="ko-KR" dirty="0"/>
              <a:t>(reversed)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9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F0B7-598E-4442-B1BF-C0E241E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0886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993C8E-0920-48E8-AD82-BE71C57C61E7}"/>
              </a:ext>
            </a:extLst>
          </p:cNvPr>
          <p:cNvSpPr/>
          <p:nvPr/>
        </p:nvSpPr>
        <p:spPr>
          <a:xfrm>
            <a:off x="1374843" y="3179031"/>
            <a:ext cx="2229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초기식</a:t>
            </a:r>
            <a:endParaRPr lang="ko-KR" altLang="en-US" dirty="0"/>
          </a:p>
          <a:p>
            <a:r>
              <a:rPr lang="ko-KR" altLang="en-US" dirty="0" err="1"/>
              <a:t>while</a:t>
            </a:r>
            <a:r>
              <a:rPr lang="ko-KR" altLang="en-US" dirty="0"/>
              <a:t> 조건식:</a:t>
            </a:r>
          </a:p>
          <a:p>
            <a:r>
              <a:rPr lang="ko-KR" altLang="en-US" dirty="0"/>
              <a:t>     반복할 코드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변화식</a:t>
            </a:r>
            <a:endParaRPr lang="ko-KR" altLang="en-US" dirty="0"/>
          </a:p>
        </p:txBody>
      </p:sp>
      <p:pic>
        <p:nvPicPr>
          <p:cNvPr id="1026" name="Picture 2" descr="https://dojang.io/pluginfile.php/13600/mod_page/content/3/017002.png">
            <a:extLst>
              <a:ext uri="{FF2B5EF4-FFF2-40B4-BE49-F238E27FC236}">
                <a16:creationId xmlns:a16="http://schemas.microsoft.com/office/drawing/2014/main" id="{63F74D66-A648-4C30-BCA0-9469D0B38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 b="11347"/>
          <a:stretch/>
        </p:blipFill>
        <p:spPr bwMode="auto">
          <a:xfrm>
            <a:off x="5619345" y="2046837"/>
            <a:ext cx="6008916" cy="34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F8B89CF-3039-43C7-88C6-980A14007BC4}"/>
              </a:ext>
            </a:extLst>
          </p:cNvPr>
          <p:cNvSpPr/>
          <p:nvPr/>
        </p:nvSpPr>
        <p:spPr>
          <a:xfrm>
            <a:off x="4169882" y="353687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9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442</Words>
  <Application>Microsoft Office PowerPoint</Application>
  <PresentationFormat>와이드스크린</PresentationFormat>
  <Paragraphs>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Python</vt:lpstr>
      <vt:lpstr>반복문 for, range</vt:lpstr>
      <vt:lpstr>반복문 for, range</vt:lpstr>
      <vt:lpstr>반복문 for, range</vt:lpstr>
      <vt:lpstr>반복문 for, range</vt:lpstr>
      <vt:lpstr>반복문 for, range</vt:lpstr>
      <vt:lpstr>반복문 for, range</vt:lpstr>
      <vt:lpstr>시퀀스 객체로 반복하기</vt:lpstr>
      <vt:lpstr>반복문 while</vt:lpstr>
      <vt:lpstr>반복문 while</vt:lpstr>
      <vt:lpstr>반복문 while</vt:lpstr>
      <vt:lpstr>반복문 while</vt:lpstr>
      <vt:lpstr>반복문 while</vt:lpstr>
      <vt:lpstr>반복문 while</vt:lpstr>
      <vt:lpstr>반복문 while</vt:lpstr>
      <vt:lpstr>break, continue로 반복문 제어하기</vt:lpstr>
      <vt:lpstr>break, continue로 반복문 제어하기</vt:lpstr>
      <vt:lpstr>break, continue로 반복문 제어하기</vt:lpstr>
      <vt:lpstr>break, continue로 반복문 제어하기</vt:lpstr>
      <vt:lpstr>break, continue로 반복문 제어하기</vt:lpstr>
      <vt:lpstr>break, continue로 반복문 제어하기</vt:lpstr>
      <vt:lpstr>break, continue로 반복문 제어하기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123</cp:revision>
  <dcterms:created xsi:type="dcterms:W3CDTF">2020-01-18T04:04:49Z</dcterms:created>
  <dcterms:modified xsi:type="dcterms:W3CDTF">2020-01-18T14:26:17Z</dcterms:modified>
</cp:coreProperties>
</file>