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E4D36-7A6C-4CF7-BDF2-2AFAF226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3B01B-A1C0-4C9A-9EE2-A4F63B51D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77EE-FFE9-4B03-8A82-FA917C35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93CC0-3E4A-4B6C-87E1-49DB8A58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9112F-49E0-451A-954C-5087BCD1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0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C2499-835B-4FD5-9362-89294A2B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AF371-C8B8-470E-9772-AAAC0EFFE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BF11E-A711-47BB-8483-F9BEDF28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D09BE-D857-422B-B2DF-89D8D112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E345-5EB6-4D3A-AD51-973F8121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0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27E2DE-A390-42EF-8E0F-6713D0453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5393E4-B90E-4C79-8091-09B8CC372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A2265-D2EF-47A1-82B7-46FAD8C4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B96F7-7E5B-44AA-BE77-E09D4106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B381A-76D0-4821-826F-D3373DCA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7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68FB9-9698-4B0C-AA7F-DD58A5B5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F104F-8E38-4A9B-A2E8-EB28AA92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1B700-8933-4C9F-A6B8-6E70B14D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2620C-B534-4601-A564-6CF31FFF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8EA32-75A4-40DE-9396-3AFA19B6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560-A5E0-428A-9852-D6E8F249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49B5A-A5B6-4E46-AB45-B7E6FB9B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9855F-880E-458F-8517-E64745FE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72966-C8F6-4C4B-A824-DA30C9A5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53B94-AC67-46CE-8BAF-624F4BD2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5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9E362-00CC-494C-B8BD-16CC8CD1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A1B7-4C25-40F5-9097-8F3C5CCA0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CF1D9-E844-4A28-9E19-5DCB61CF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471180-499A-461C-9EBC-9C04BDC7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411097-010E-4EAE-84DD-4CFFBC2F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DF6EA8-E5FC-4ED2-9776-9DBBE3D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3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680BA-AC92-46C9-9AC0-59FDCC9E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E2692-62A9-47E6-9060-5A6971A6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48832-74AD-4862-B44E-19AC5320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05D4A-52F1-446B-984E-57626C8D0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3FE416-7DB1-4F27-8B70-5E2A78FA9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A91600-634A-4CEA-8B77-B47D84BE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86BABA-B495-43E2-BCA5-FA781930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AE0B66-6BCB-41FE-AE4D-A82F282A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8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BA68-8873-47CF-8883-8CB7D257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359A34-76D3-41D3-8505-2D91F9DB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48699F-A958-4AE2-9C35-20CA7C4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3409-2039-47A5-9936-BA0E55F1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C0D857-B70C-47A7-BF46-2B8544F5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A2AF92-7EE2-4819-88CF-9E09E3DE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32065-744E-4E9B-8A01-B9B11792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1653F-E940-4BCB-A020-61B21132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AB564-6B39-44B6-A37B-B631C3D7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BC7D2-F80B-42D9-A2F6-5598DF8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60C1A-086C-4269-9767-067052D3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1B519-96D6-451D-9A87-E3DE077D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6853E-EB8B-4BFC-9E80-AB854DA7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B70B5-D451-456E-9C53-9C7939D9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C21A7-FDBE-4FEB-BD95-096B2B257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5C43C-59F9-4717-A4BA-95535D61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8E06E-F2CA-4F95-AD08-35FC2912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21647-26AE-420E-852B-565C73AE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0B9E5-130E-4846-8122-DB3D30B2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8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C55CD5-7A5B-497D-B000-078F3D15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24AA9-E7CA-4A10-A8DB-A0F95B0C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D57C9-A1D9-40D3-BF9B-889986F47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294A-4530-4896-844F-819E401AC17A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FC54-9C03-4237-ACE5-045A02F7E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D88AA-2453-4ED4-836E-788490680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38E78-9E4E-477C-9CDE-DA31A9044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4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85607-72D2-43BB-8E61-793A84A06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6C7C3-35BA-4B34-95F8-9A801C656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85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2B778-9C1E-4155-A799-3DD23915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숫자 출력하기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CC0FAB-9937-44EB-899D-35875DBEF5AF}"/>
              </a:ext>
            </a:extLst>
          </p:cNvPr>
          <p:cNvSpPr/>
          <p:nvPr/>
        </p:nvSpPr>
        <p:spPr>
          <a:xfrm>
            <a:off x="838200" y="1321356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코드 단축하기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0A50EC-E6E1-498A-8CDC-FE1DCD7E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06" y="1964316"/>
            <a:ext cx="5086387" cy="38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7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2B778-9C1E-4155-A799-3DD23915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계단식으로 별 출력하기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2D6FDA-16A2-44D1-93E3-64B82AED0ECB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중첩 루프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37311D-10ED-44DE-A9CC-7E9A02B21537}"/>
              </a:ext>
            </a:extLst>
          </p:cNvPr>
          <p:cNvSpPr/>
          <p:nvPr/>
        </p:nvSpPr>
        <p:spPr>
          <a:xfrm>
            <a:off x="838199" y="1959679"/>
            <a:ext cx="7702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안에 반복문이 들어가는 형태를 중첩 루프(다중 루프)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4E012A-509F-46C0-BB9E-0DD1A2C6D743}"/>
              </a:ext>
            </a:extLst>
          </p:cNvPr>
          <p:cNvSpPr/>
          <p:nvPr/>
        </p:nvSpPr>
        <p:spPr>
          <a:xfrm>
            <a:off x="838199" y="2598002"/>
            <a:ext cx="10971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반복문의 루프 인덱스 변수는 </a:t>
            </a:r>
            <a:r>
              <a:rPr lang="ko-KR" altLang="en-US" dirty="0" err="1"/>
              <a:t>index의</a:t>
            </a:r>
            <a:r>
              <a:rPr lang="ko-KR" altLang="en-US" dirty="0"/>
              <a:t> 첫 글자를 따서 </a:t>
            </a:r>
            <a:r>
              <a:rPr lang="ko-KR" altLang="en-US" dirty="0" err="1"/>
              <a:t>i를</a:t>
            </a:r>
            <a:r>
              <a:rPr lang="ko-KR" altLang="en-US" dirty="0"/>
              <a:t> 사용하는데, </a:t>
            </a:r>
            <a:r>
              <a:rPr lang="ko-KR" altLang="en-US" dirty="0" err="1"/>
              <a:t>반복문</a:t>
            </a:r>
            <a:r>
              <a:rPr lang="ko-KR" altLang="en-US" dirty="0"/>
              <a:t> 안에 반복문이 들어갈 때는 변수 이름을 </a:t>
            </a:r>
            <a:r>
              <a:rPr lang="ko-KR" altLang="en-US" dirty="0" err="1"/>
              <a:t>i</a:t>
            </a:r>
            <a:r>
              <a:rPr lang="ko-KR" altLang="en-US" dirty="0"/>
              <a:t>, </a:t>
            </a:r>
            <a:r>
              <a:rPr lang="ko-KR" altLang="en-US" dirty="0" err="1"/>
              <a:t>j</a:t>
            </a:r>
            <a:r>
              <a:rPr lang="ko-KR" altLang="en-US" dirty="0"/>
              <a:t>, k처럼 </a:t>
            </a:r>
            <a:r>
              <a:rPr lang="ko-KR" altLang="en-US" dirty="0" err="1"/>
              <a:t>i부터</a:t>
            </a:r>
            <a:r>
              <a:rPr lang="ko-KR" altLang="en-US" dirty="0"/>
              <a:t> 알파벳 순서대로 짓는다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4674A-D9CE-40B1-A2D4-F01E855AD069}"/>
              </a:ext>
            </a:extLst>
          </p:cNvPr>
          <p:cNvSpPr/>
          <p:nvPr/>
        </p:nvSpPr>
        <p:spPr>
          <a:xfrm>
            <a:off x="838198" y="3513324"/>
            <a:ext cx="10825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변수 이름을 </a:t>
            </a:r>
            <a:r>
              <a:rPr lang="ko-KR" altLang="en-US" dirty="0" err="1"/>
              <a:t>i와</a:t>
            </a:r>
            <a:r>
              <a:rPr lang="ko-KR" altLang="en-US" dirty="0"/>
              <a:t> </a:t>
            </a:r>
            <a:r>
              <a:rPr lang="ko-KR" altLang="en-US" dirty="0" err="1"/>
              <a:t>j로</a:t>
            </a:r>
            <a:r>
              <a:rPr lang="ko-KR" altLang="en-US" dirty="0"/>
              <a:t> 짓는 것은 강제된 사항은 아니지만 오래 전부터 관례적으로 사용하고 있다</a:t>
            </a:r>
          </a:p>
        </p:txBody>
      </p:sp>
      <p:pic>
        <p:nvPicPr>
          <p:cNvPr id="1026" name="Picture 2" descr="https://dojang.io/pluginfile.php/13649/mod_page/content/2/019001.png">
            <a:extLst>
              <a:ext uri="{FF2B5EF4-FFF2-40B4-BE49-F238E27FC236}">
                <a16:creationId xmlns:a16="http://schemas.microsoft.com/office/drawing/2014/main" id="{9D0A2E68-99B7-443F-88E4-F00340A5C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3" b="19267"/>
          <a:stretch/>
        </p:blipFill>
        <p:spPr bwMode="auto">
          <a:xfrm>
            <a:off x="3890879" y="4151647"/>
            <a:ext cx="4865819" cy="237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66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2B778-9C1E-4155-A799-3DD23915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루프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2D6FDA-16A2-44D1-93E3-64B82AED0ECB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중첩 루프 사용하기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9D4D0B-18C6-4C10-AACD-9A045AFA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289"/>
            <a:ext cx="10564910" cy="39534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C2146F9-A099-4712-9DF0-4A8F9D7B2131}"/>
              </a:ext>
            </a:extLst>
          </p:cNvPr>
          <p:cNvSpPr/>
          <p:nvPr/>
        </p:nvSpPr>
        <p:spPr>
          <a:xfrm>
            <a:off x="285345" y="6123543"/>
            <a:ext cx="11621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이처럼 중첩 루프는 2차원 평면을 다룰 수 있으므로 이미지 처리, 영상 처리, 좌표계 처리 등에 주로 쓰인다</a:t>
            </a:r>
          </a:p>
        </p:txBody>
      </p:sp>
    </p:spTree>
    <p:extLst>
      <p:ext uri="{BB962C8B-B14F-4D97-AF65-F5344CB8AC3E}">
        <p14:creationId xmlns:p14="http://schemas.microsoft.com/office/powerpoint/2010/main" val="421146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2B778-9C1E-4155-A799-3DD23915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사각형 별 출력하기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B66DB2-BC93-4324-9275-5E4DAF60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45" y="1690688"/>
            <a:ext cx="9476109" cy="40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4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2B778-9C1E-4155-A799-3DD23915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사각형 별 출력하기</a:t>
            </a:r>
          </a:p>
        </p:txBody>
      </p:sp>
      <p:pic>
        <p:nvPicPr>
          <p:cNvPr id="11266" name="Picture 2" descr="https://dojang.io/pluginfile.php/13650/mod_page/content/2/019003.png">
            <a:extLst>
              <a:ext uri="{FF2B5EF4-FFF2-40B4-BE49-F238E27FC236}">
                <a16:creationId xmlns:a16="http://schemas.microsoft.com/office/drawing/2014/main" id="{0E671478-7E22-43F4-89B0-80031E800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6" t="19858" r="29219" b="20000"/>
          <a:stretch/>
        </p:blipFill>
        <p:spPr bwMode="auto">
          <a:xfrm>
            <a:off x="943582" y="1950057"/>
            <a:ext cx="3968885" cy="41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dojang.io/pluginfile.php/13650/mod_page/content/2/019004.png">
            <a:extLst>
              <a:ext uri="{FF2B5EF4-FFF2-40B4-BE49-F238E27FC236}">
                <a16:creationId xmlns:a16="http://schemas.microsoft.com/office/drawing/2014/main" id="{67F0FDC5-A26D-458C-B8A3-8F38AFC77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1" b="11423"/>
          <a:stretch/>
        </p:blipFill>
        <p:spPr bwMode="auto">
          <a:xfrm>
            <a:off x="6271098" y="2568299"/>
            <a:ext cx="5557736" cy="288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5269C2B-E35C-45AA-BF94-8BE8F96F4ABE}"/>
              </a:ext>
            </a:extLst>
          </p:cNvPr>
          <p:cNvSpPr/>
          <p:nvPr/>
        </p:nvSpPr>
        <p:spPr>
          <a:xfrm>
            <a:off x="5102578" y="352768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0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2B778-9C1E-4155-A799-3DD23915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계단식으로 별 출력하기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7B039E-CAED-4A61-AD37-FF65C592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95" y="2157615"/>
            <a:ext cx="9612808" cy="19970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112028-91F8-4BAF-AD6F-B67BFAAC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95" y="4139120"/>
            <a:ext cx="3118645" cy="10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1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2B778-9C1E-4155-A799-3DD23915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계단식으로 별 출력하기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CD1DC4-F4DD-4DF1-B9B0-8C4BE054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20" y="1690688"/>
            <a:ext cx="8767960" cy="41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2B778-9C1E-4155-A799-3DD23915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산모양으로 별 출력하기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2672D2-513B-4715-BF83-242C59C9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782"/>
            <a:ext cx="3224236" cy="51244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117B2-0406-4C67-B297-B8F74637A89D}"/>
              </a:ext>
            </a:extLst>
          </p:cNvPr>
          <p:cNvSpPr/>
          <p:nvPr/>
        </p:nvSpPr>
        <p:spPr>
          <a:xfrm>
            <a:off x="1620336" y="2240991"/>
            <a:ext cx="2397339" cy="900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21B2E-0242-488D-B9DC-0CA507707F83}"/>
              </a:ext>
            </a:extLst>
          </p:cNvPr>
          <p:cNvSpPr/>
          <p:nvPr/>
        </p:nvSpPr>
        <p:spPr>
          <a:xfrm>
            <a:off x="1620336" y="3164867"/>
            <a:ext cx="2397339" cy="5266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4D2E7B-C2A7-4B4D-8581-FC40B713E377}"/>
              </a:ext>
            </a:extLst>
          </p:cNvPr>
          <p:cNvCxnSpPr>
            <a:stCxn id="4" idx="1"/>
          </p:cNvCxnSpPr>
          <p:nvPr/>
        </p:nvCxnSpPr>
        <p:spPr>
          <a:xfrm flipH="1">
            <a:off x="1160767" y="2691084"/>
            <a:ext cx="459569" cy="30464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843127-785D-4361-8591-178C3DC983FA}"/>
              </a:ext>
            </a:extLst>
          </p:cNvPr>
          <p:cNvSpPr/>
          <p:nvPr/>
        </p:nvSpPr>
        <p:spPr>
          <a:xfrm>
            <a:off x="919138" y="5789621"/>
            <a:ext cx="360074" cy="75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FEFD1B-ED87-4C8E-91AD-569F79C7229A}"/>
              </a:ext>
            </a:extLst>
          </p:cNvPr>
          <p:cNvSpPr/>
          <p:nvPr/>
        </p:nvSpPr>
        <p:spPr>
          <a:xfrm>
            <a:off x="1279212" y="5789621"/>
            <a:ext cx="298483" cy="7580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9F1484F-4809-465B-B138-295F2E3C5081}"/>
              </a:ext>
            </a:extLst>
          </p:cNvPr>
          <p:cNvCxnSpPr>
            <a:stCxn id="5" idx="2"/>
          </p:cNvCxnSpPr>
          <p:nvPr/>
        </p:nvCxnSpPr>
        <p:spPr>
          <a:xfrm flipH="1">
            <a:off x="1620336" y="3691480"/>
            <a:ext cx="1198670" cy="204602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CDF6D4-6241-444E-9487-CBFBCF10423A}"/>
              </a:ext>
            </a:extLst>
          </p:cNvPr>
          <p:cNvSpPr txBox="1"/>
          <p:nvPr/>
        </p:nvSpPr>
        <p:spPr>
          <a:xfrm>
            <a:off x="4903647" y="3506814"/>
            <a:ext cx="654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한쪽 방향 먼저 나오게 하고 그 다음 다른 방향 나오게 만들기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8E66A-9EEF-4161-AC3C-613E3555E6B3}"/>
              </a:ext>
            </a:extLst>
          </p:cNvPr>
          <p:cNvSpPr txBox="1"/>
          <p:nvPr/>
        </p:nvSpPr>
        <p:spPr>
          <a:xfrm>
            <a:off x="4655634" y="3876146"/>
            <a:ext cx="694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대체로 </a:t>
            </a:r>
            <a:r>
              <a:rPr lang="en-US" altLang="ko-KR" dirty="0"/>
              <a:t>reversed</a:t>
            </a:r>
            <a:r>
              <a:rPr lang="ko-KR" altLang="en-US" dirty="0"/>
              <a:t>는 안쪽에 있는 반복문으로 하는게 헷갈리다 않다</a:t>
            </a:r>
          </a:p>
        </p:txBody>
      </p:sp>
    </p:spTree>
    <p:extLst>
      <p:ext uri="{BB962C8B-B14F-4D97-AF65-F5344CB8AC3E}">
        <p14:creationId xmlns:p14="http://schemas.microsoft.com/office/powerpoint/2010/main" val="267805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2B778-9C1E-4155-A799-3DD23915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숫자 출력하기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7763D7-6C39-4360-807F-234700B01F3A}"/>
              </a:ext>
            </a:extLst>
          </p:cNvPr>
          <p:cNvSpPr/>
          <p:nvPr/>
        </p:nvSpPr>
        <p:spPr>
          <a:xfrm>
            <a:off x="838200" y="1321356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FizzBuzz</a:t>
            </a:r>
            <a:r>
              <a:rPr lang="ko-KR" altLang="en-US" b="1" dirty="0"/>
              <a:t> 문제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A80155-2304-4FC3-B43F-E7C9FFAB4236}"/>
              </a:ext>
            </a:extLst>
          </p:cNvPr>
          <p:cNvSpPr/>
          <p:nvPr/>
        </p:nvSpPr>
        <p:spPr>
          <a:xfrm>
            <a:off x="838200" y="2646919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4000" b="1" dirty="0"/>
              <a:t>1에서 100까지 출력</a:t>
            </a:r>
          </a:p>
          <a:p>
            <a:r>
              <a:rPr lang="ko-KR" altLang="en-US" sz="4000" b="1" dirty="0"/>
              <a:t>3의 배수는 </a:t>
            </a:r>
            <a:r>
              <a:rPr lang="ko-KR" altLang="en-US" sz="4000" b="1" dirty="0" err="1"/>
              <a:t>Fizz</a:t>
            </a:r>
            <a:r>
              <a:rPr lang="ko-KR" altLang="en-US" sz="4000" b="1" dirty="0"/>
              <a:t> 출력</a:t>
            </a:r>
          </a:p>
          <a:p>
            <a:r>
              <a:rPr lang="ko-KR" altLang="en-US" sz="4000" b="1" dirty="0"/>
              <a:t>5의 배수는 </a:t>
            </a:r>
            <a:r>
              <a:rPr lang="ko-KR" altLang="en-US" sz="4000" b="1" dirty="0" err="1"/>
              <a:t>Buzz</a:t>
            </a:r>
            <a:r>
              <a:rPr lang="ko-KR" altLang="en-US" sz="4000" b="1" dirty="0"/>
              <a:t> 출력</a:t>
            </a:r>
          </a:p>
          <a:p>
            <a:r>
              <a:rPr lang="ko-KR" altLang="en-US" sz="4000" b="1" dirty="0"/>
              <a:t>3과 5의 공배수는 </a:t>
            </a:r>
            <a:r>
              <a:rPr lang="ko-KR" altLang="en-US" sz="4000" b="1" dirty="0" err="1"/>
              <a:t>FizzBuzz</a:t>
            </a:r>
            <a:r>
              <a:rPr lang="ko-KR" altLang="en-US" sz="4000" b="1" dirty="0"/>
              <a:t>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4AB4A3-1DB1-4D68-8E17-CAF84E25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022"/>
            <a:ext cx="2924196" cy="49625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8BD84B-AD4C-4FB3-AB40-073854F1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503" y="1506022"/>
            <a:ext cx="2843233" cy="49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169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Python</vt:lpstr>
      <vt:lpstr>계단식으로 별 출력하기</vt:lpstr>
      <vt:lpstr>중첩 루프</vt:lpstr>
      <vt:lpstr>사각형 별 출력하기</vt:lpstr>
      <vt:lpstr>사각형 별 출력하기</vt:lpstr>
      <vt:lpstr>계단식으로 별 출력하기</vt:lpstr>
      <vt:lpstr>계단식으로 별 출력하기</vt:lpstr>
      <vt:lpstr>산모양으로 별 출력하기</vt:lpstr>
      <vt:lpstr>1부터 100까지 숫자 출력하기</vt:lpstr>
      <vt:lpstr>1부터 100까지 숫자 출력하기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45</cp:revision>
  <dcterms:created xsi:type="dcterms:W3CDTF">2020-01-19T01:45:07Z</dcterms:created>
  <dcterms:modified xsi:type="dcterms:W3CDTF">2020-01-19T06:25:34Z</dcterms:modified>
</cp:coreProperties>
</file>