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69" r:id="rId16"/>
    <p:sldId id="271" r:id="rId17"/>
    <p:sldId id="272" r:id="rId18"/>
    <p:sldId id="273" r:id="rId19"/>
    <p:sldId id="274" r:id="rId20"/>
    <p:sldId id="27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30721-A53D-4FCE-A1B0-C66768B6E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8E536-7E90-4CC1-B907-A178CCF3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FFBC2-1FD2-4539-BAF3-5A64FF55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6CD50-3D4B-46CF-B7C6-E2211AF7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E5528-F8DF-498F-8662-0A037BE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0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E6BAC-2E53-4444-BDF4-1ACB1E5B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0ACE2-570D-48AC-B304-11F30A263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E8C61-159F-453F-A4EE-EC753C88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1F03F-A5AA-4B58-A789-2C95BC0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B0B0-2362-4626-B26F-4351717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2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DD951-9DFD-419A-AA06-272A1A50A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284B5-F545-4827-93BB-35DF76AF6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C2F76-9814-45BC-8C4C-29C86EED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BEC7B-E703-49D1-B247-59C4CB40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26C8A-37ED-4D79-8F99-DB6293C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5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DAB8F-3C23-48D0-899E-5F6546D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8596D-AA2B-4C86-9CF7-CBB1D816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67AFD-8EBD-4233-9B3E-7158ABB5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D309-202C-425A-8A1B-24853211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D8A3D-641C-4B7D-B237-BE208C42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B0847-1C26-4015-AE7A-2D19C696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6E09B-82A9-4BB1-BA19-6C2BA965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6E210-B0E7-4576-88F7-B4C1F59B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1E106-834D-48FF-8F71-1BF9996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BB88A-86AA-4520-9ACD-287FD0B8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2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EDDF4-394E-4B9F-B7E5-E1E4BD8F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3DA3-8174-483B-9523-AFE86A8D1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D7183C-4AFE-414C-9FF5-4F0C5DD4B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DFC33-E7EE-4D1F-95AA-01014D42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F50EB-F15C-49CD-82A4-C3F1CF30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6312C-DCA7-41C0-B1D4-7CDC9673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31A4A-6DE6-45D0-AD3B-BC52CE8D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BBF49-60FA-43B0-A724-ED329683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EA897B-23CF-49D6-8D1F-D37A7F1BA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D829D6-39E1-41E4-B333-07CD62541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D016D0-62C6-4A89-B680-360561A24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B114D-ECB5-4033-BE4F-6BBB2073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7A730-4760-4103-BCCE-301D8D09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53B273-0F9A-43D7-843A-83FAF2FA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2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EC13-2342-4F4E-BF3D-47023501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2263A-B704-4270-BB03-3D21A1CD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EA8D19-BA35-4987-95BB-0D1C124A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C0DBB-0726-4A6D-BB07-4F797D36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1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D35F7-6AD3-4D80-880D-54C404E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B259C-DE99-40B4-BED5-5FA98A7C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1BA95-9787-4B18-B8E9-38DD8D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23B3B-14A5-45E3-A11E-8F77722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979D8-A45F-4D73-A075-38E7D2CC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6A1D4-245F-4C12-B69C-81C6A4D4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7195F-92B3-4A29-9E6E-67B8DB0D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11E93-2649-40D1-8940-1FCCB56F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735E7-2DCF-4C52-890C-1D8F9EA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3C405-5C12-4A6D-8337-74BB4149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5F3EBB-FE6B-4C35-AB29-2AC9BAC03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47687-0810-4876-A451-81B1EDB6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9F4B9-881D-4341-8317-5C398D5A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D2578-C0E9-47F7-9DCA-BE2F4C3F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F2540-422E-4D07-BDA1-06931850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5A484-F702-4541-97DA-B211C6DB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84A20-71BF-413A-B320-9C8C1401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360CA-4BC7-433E-AD7E-4980B36A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B41A-26C8-4BA2-82BA-28F0B3484DB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73839-70A2-4138-B8F0-0DC202066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366D6-62E1-4965-AE10-97C05F8FF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9512-E403-47AE-B7E1-B2680D34C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7B208-AAA1-4294-90F2-2565D8FAF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26754-BD4E-493E-B69F-918B617D8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85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EE37A1-B337-496A-9BCB-4BE69C036695}"/>
              </a:ext>
            </a:extLst>
          </p:cNvPr>
          <p:cNvSpPr/>
          <p:nvPr/>
        </p:nvSpPr>
        <p:spPr>
          <a:xfrm>
            <a:off x="838200" y="1321356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del로</a:t>
            </a:r>
            <a:r>
              <a:rPr lang="ko-KR" altLang="en-US" b="1" dirty="0"/>
              <a:t> 특정 키-값 쌍을 삭제할 수도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A809B-CD8D-4868-BD5C-C9C75CD7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3" y="2381244"/>
            <a:ext cx="6296913" cy="27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1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8DBA42-4019-46A3-9AEE-656DF06539D1}"/>
              </a:ext>
            </a:extLst>
          </p:cNvPr>
          <p:cNvSpPr/>
          <p:nvPr/>
        </p:nvSpPr>
        <p:spPr>
          <a:xfrm>
            <a:off x="1457325" y="5748332"/>
            <a:ext cx="927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popitem</a:t>
            </a:r>
            <a:r>
              <a:rPr lang="ko-KR" altLang="en-US" b="1" dirty="0"/>
              <a:t>()은 </a:t>
            </a:r>
            <a:r>
              <a:rPr lang="ko-KR" altLang="en-US" b="1" dirty="0" err="1"/>
              <a:t>딕셔너리에서</a:t>
            </a:r>
            <a:r>
              <a:rPr lang="ko-KR" altLang="en-US" b="1" dirty="0"/>
              <a:t> 임의의 키-값 쌍을 삭제한 뒤 삭제한 키-값 쌍을 </a:t>
            </a:r>
            <a:r>
              <a:rPr lang="ko-KR" altLang="en-US" b="1" dirty="0" err="1"/>
              <a:t>튜플로</a:t>
            </a:r>
            <a:r>
              <a:rPr lang="ko-KR" altLang="en-US" b="1" dirty="0"/>
              <a:t>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41322-4DDC-4DC0-A995-8E9DAD80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93" y="2219326"/>
            <a:ext cx="7390412" cy="3467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F92A7-FE70-474C-A64E-61BFBA42D4BE}"/>
              </a:ext>
            </a:extLst>
          </p:cNvPr>
          <p:cNvSpPr txBox="1"/>
          <p:nvPr/>
        </p:nvSpPr>
        <p:spPr>
          <a:xfrm>
            <a:off x="2623734" y="6104964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3.5 </a:t>
            </a:r>
            <a:r>
              <a:rPr lang="ko-KR" altLang="en-US" b="1" dirty="0"/>
              <a:t>버전은 임의의 값을 삭제하는데</a:t>
            </a:r>
            <a:r>
              <a:rPr lang="en-US" altLang="ko-KR" b="1" dirty="0"/>
              <a:t>, 3.6 </a:t>
            </a:r>
            <a:r>
              <a:rPr lang="ko-KR" altLang="en-US" b="1" dirty="0"/>
              <a:t>부터는 마지막 것이 나옴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1C12EC-DF6D-4D73-9068-3AE0ACAC1181}"/>
              </a:ext>
            </a:extLst>
          </p:cNvPr>
          <p:cNvSpPr/>
          <p:nvPr/>
        </p:nvSpPr>
        <p:spPr>
          <a:xfrm>
            <a:off x="4736203" y="1788095"/>
            <a:ext cx="27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딕녀너리객체</a:t>
            </a:r>
            <a:r>
              <a:rPr lang="en-US" altLang="ko-KR" b="1" dirty="0"/>
              <a:t>.</a:t>
            </a:r>
            <a:r>
              <a:rPr lang="ko-KR" altLang="en-US" b="1" dirty="0" err="1"/>
              <a:t>popitem</a:t>
            </a:r>
            <a:r>
              <a:rPr lang="ko-KR" altLang="en-US" b="1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36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F43295-AB78-4B5B-BFEC-DB381FDC446B}"/>
              </a:ext>
            </a:extLst>
          </p:cNvPr>
          <p:cNvSpPr/>
          <p:nvPr/>
        </p:nvSpPr>
        <p:spPr>
          <a:xfrm>
            <a:off x="838200" y="1321356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딕셔너리의</a:t>
            </a:r>
            <a:r>
              <a:rPr lang="ko-KR" altLang="en-US" b="1" dirty="0"/>
              <a:t> 모든 키-값 쌍을 삭제하기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7C755-B6F1-4B3F-A40B-E2369121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71" y="2202883"/>
            <a:ext cx="7663457" cy="33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093D0-79FF-448E-A3B7-E1BC2BFA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30" y="2459961"/>
            <a:ext cx="4340032" cy="18525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D7367-9CAE-4287-AAF6-82F0DA4B40F4}"/>
              </a:ext>
            </a:extLst>
          </p:cNvPr>
          <p:cNvSpPr/>
          <p:nvPr/>
        </p:nvSpPr>
        <p:spPr>
          <a:xfrm>
            <a:off x="838200" y="1321356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딕셔너리에서</a:t>
            </a:r>
            <a:r>
              <a:rPr lang="ko-KR" altLang="en-US" b="1" dirty="0"/>
              <a:t> 키의 값을 가져오기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6B73DE-617A-4C68-8CCE-755B4BC04CC8}"/>
              </a:ext>
            </a:extLst>
          </p:cNvPr>
          <p:cNvSpPr/>
          <p:nvPr/>
        </p:nvSpPr>
        <p:spPr>
          <a:xfrm>
            <a:off x="908243" y="1987035"/>
            <a:ext cx="20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dirty="0"/>
              <a:t>get(</a:t>
            </a:r>
            <a:r>
              <a:rPr lang="ko-KR" altLang="en-US" b="1" dirty="0"/>
              <a:t>키</a:t>
            </a:r>
            <a:r>
              <a:rPr lang="en-US" altLang="ko-KR" b="1" dirty="0"/>
              <a:t>, </a:t>
            </a:r>
            <a:r>
              <a:rPr lang="ko-KR" altLang="en-US" b="1" dirty="0"/>
              <a:t>기본값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11877D-33F9-4C5D-868E-09E9F3E6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52" y="3126862"/>
            <a:ext cx="5207000" cy="1946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9B451-E2C0-4222-8858-090E7F7FDAFA}"/>
              </a:ext>
            </a:extLst>
          </p:cNvPr>
          <p:cNvSpPr txBox="1"/>
          <p:nvPr/>
        </p:nvSpPr>
        <p:spPr>
          <a:xfrm>
            <a:off x="7399802" y="5073203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값이 없을 경우 기본값이 나온다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8873E1-FB8D-4BA3-8D5C-B883E52BF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630" y="5035419"/>
            <a:ext cx="4340346" cy="16018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8C492D-EA5B-4793-9870-260052AA4424}"/>
              </a:ext>
            </a:extLst>
          </p:cNvPr>
          <p:cNvSpPr/>
          <p:nvPr/>
        </p:nvSpPr>
        <p:spPr>
          <a:xfrm>
            <a:off x="748746" y="4577835"/>
            <a:ext cx="2383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 err="1"/>
              <a:t>딕셔너리객체</a:t>
            </a:r>
            <a:r>
              <a:rPr lang="en-US" altLang="ko-KR" b="1" dirty="0"/>
              <a:t>[’</a:t>
            </a:r>
            <a:r>
              <a:rPr lang="ko-KR" altLang="en-US" b="1" dirty="0"/>
              <a:t>키</a:t>
            </a:r>
            <a:r>
              <a:rPr lang="en-US" altLang="ko-KR" b="1" dirty="0"/>
              <a:t>’]</a:t>
            </a:r>
            <a:endParaRPr lang="ko-KR" altLang="en-US" b="1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6D47238-6177-4289-B2C4-1CAE01C7654F}"/>
              </a:ext>
            </a:extLst>
          </p:cNvPr>
          <p:cNvSpPr/>
          <p:nvPr/>
        </p:nvSpPr>
        <p:spPr>
          <a:xfrm rot="17994669">
            <a:off x="5874790" y="3439510"/>
            <a:ext cx="484632" cy="32209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3D7367-9CAE-4287-AAF6-82F0DA4B40F4}"/>
              </a:ext>
            </a:extLst>
          </p:cNvPr>
          <p:cNvSpPr/>
          <p:nvPr/>
        </p:nvSpPr>
        <p:spPr>
          <a:xfrm>
            <a:off x="838200" y="1321356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딕셔너리에서</a:t>
            </a:r>
            <a:r>
              <a:rPr lang="ko-KR" altLang="en-US" b="1" dirty="0"/>
              <a:t> 키의 값을 가져오기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6B73DE-617A-4C68-8CCE-755B4BC04CC8}"/>
              </a:ext>
            </a:extLst>
          </p:cNvPr>
          <p:cNvSpPr/>
          <p:nvPr/>
        </p:nvSpPr>
        <p:spPr>
          <a:xfrm>
            <a:off x="2553475" y="2335275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get(</a:t>
            </a:r>
            <a:r>
              <a:rPr lang="ko-KR" altLang="en-US" b="1" dirty="0"/>
              <a:t>키</a:t>
            </a:r>
            <a:r>
              <a:rPr lang="en-US" altLang="ko-KR" b="1" dirty="0"/>
              <a:t>, </a:t>
            </a:r>
            <a:r>
              <a:rPr lang="ko-KR" altLang="en-US" b="1" dirty="0"/>
              <a:t>기본값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8C492D-EA5B-4793-9870-260052AA4424}"/>
              </a:ext>
            </a:extLst>
          </p:cNvPr>
          <p:cNvSpPr/>
          <p:nvPr/>
        </p:nvSpPr>
        <p:spPr>
          <a:xfrm>
            <a:off x="8167215" y="2225310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딕셔너리객체</a:t>
            </a:r>
            <a:r>
              <a:rPr lang="en-US" altLang="ko-KR" b="1" dirty="0"/>
              <a:t>[’</a:t>
            </a:r>
            <a:r>
              <a:rPr lang="ko-KR" altLang="en-US" b="1" dirty="0"/>
              <a:t>키</a:t>
            </a:r>
            <a:r>
              <a:rPr lang="en-US" altLang="ko-KR" b="1" dirty="0"/>
              <a:t>’]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C0FF6-519C-477C-AEFA-5BA6E4B8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2" y="2718000"/>
            <a:ext cx="6173355" cy="23139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B56D59-6633-465D-8E89-2F74A34F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859" y="2594641"/>
            <a:ext cx="4992308" cy="25606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6B520A-1935-4B5F-9859-ACC22247BAE8}"/>
              </a:ext>
            </a:extLst>
          </p:cNvPr>
          <p:cNvSpPr txBox="1"/>
          <p:nvPr/>
        </p:nvSpPr>
        <p:spPr>
          <a:xfrm>
            <a:off x="2133488" y="503196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키가 </a:t>
            </a:r>
            <a:r>
              <a:rPr lang="ko-KR" altLang="en-US" b="1"/>
              <a:t>없으면 </a:t>
            </a:r>
            <a:r>
              <a:rPr lang="en-US" altLang="ko-KR" b="1" dirty="0"/>
              <a:t>None </a:t>
            </a:r>
            <a:r>
              <a:rPr lang="ko-KR" altLang="en-US" b="1" dirty="0"/>
              <a:t>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3A5BC-778A-4E69-831F-56559A98D4EE}"/>
              </a:ext>
            </a:extLst>
          </p:cNvPr>
          <p:cNvSpPr txBox="1"/>
          <p:nvPr/>
        </p:nvSpPr>
        <p:spPr>
          <a:xfrm>
            <a:off x="7946802" y="515328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키가 없으면 </a:t>
            </a:r>
            <a:r>
              <a:rPr lang="ko-KR" altLang="en-US" b="1" dirty="0">
                <a:solidFill>
                  <a:srgbClr val="FF0000"/>
                </a:solidFill>
              </a:rPr>
              <a:t>오류</a:t>
            </a:r>
            <a:r>
              <a:rPr lang="en-US" altLang="ko-KR" b="1" dirty="0"/>
              <a:t> </a:t>
            </a:r>
            <a:r>
              <a:rPr lang="ko-KR" altLang="en-US" b="1" dirty="0"/>
              <a:t>출력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BD999-1B23-4FCA-A39E-32A8D25F6E21}"/>
              </a:ext>
            </a:extLst>
          </p:cNvPr>
          <p:cNvSpPr txBox="1"/>
          <p:nvPr/>
        </p:nvSpPr>
        <p:spPr>
          <a:xfrm>
            <a:off x="4498079" y="132135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(get</a:t>
            </a:r>
            <a:r>
              <a:rPr lang="ko-KR" altLang="en-US" b="1" dirty="0"/>
              <a:t>과 차이점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96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44079-1DEF-4C36-8952-56697AC83530}"/>
              </a:ext>
            </a:extLst>
          </p:cNvPr>
          <p:cNvSpPr/>
          <p:nvPr/>
        </p:nvSpPr>
        <p:spPr>
          <a:xfrm>
            <a:off x="838200" y="1321356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딕셔너리에서 키-값 쌍을 모두 가져오기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24C59C-E106-4C99-BAB2-14666588CE6E}"/>
              </a:ext>
            </a:extLst>
          </p:cNvPr>
          <p:cNvSpPr/>
          <p:nvPr/>
        </p:nvSpPr>
        <p:spPr>
          <a:xfrm>
            <a:off x="838200" y="20637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딕셔너리객체</a:t>
            </a:r>
            <a:r>
              <a:rPr lang="en-US" altLang="ko-KR" dirty="0"/>
              <a:t>.</a:t>
            </a:r>
            <a:r>
              <a:rPr lang="ko-KR" altLang="en-US" dirty="0" err="1"/>
              <a:t>items</a:t>
            </a:r>
            <a:r>
              <a:rPr lang="en-US" altLang="ko-KR" dirty="0"/>
              <a:t>() </a:t>
            </a:r>
            <a:r>
              <a:rPr lang="ko-KR" altLang="en-US" dirty="0"/>
              <a:t>: 키-값 쌍을 모두 가져옴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딕셔너리객체</a:t>
            </a:r>
            <a:r>
              <a:rPr lang="en-US" altLang="ko-KR" dirty="0"/>
              <a:t>.</a:t>
            </a:r>
            <a:r>
              <a:rPr lang="ko-KR" altLang="en-US" dirty="0" err="1"/>
              <a:t>keys</a:t>
            </a:r>
            <a:r>
              <a:rPr lang="en-US" altLang="ko-KR" dirty="0"/>
              <a:t>() </a:t>
            </a:r>
            <a:r>
              <a:rPr lang="ko-KR" altLang="en-US" dirty="0"/>
              <a:t>: 키를 모두 가져옴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딕셔너리객체</a:t>
            </a:r>
            <a:r>
              <a:rPr lang="en-US" altLang="ko-KR" dirty="0"/>
              <a:t>.</a:t>
            </a:r>
            <a:r>
              <a:rPr lang="ko-KR" altLang="en-US" dirty="0" err="1"/>
              <a:t>values</a:t>
            </a:r>
            <a:r>
              <a:rPr lang="en-US" altLang="ko-KR" dirty="0"/>
              <a:t>() </a:t>
            </a:r>
            <a:r>
              <a:rPr lang="ko-KR" altLang="en-US" dirty="0"/>
              <a:t>: 값을 모두 가져옴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F29DAF-9227-4A61-B780-2508444E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3" y="3514582"/>
            <a:ext cx="4157663" cy="1296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3990B4-67FF-43B3-99CB-C802077B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59" y="3506016"/>
            <a:ext cx="3467125" cy="13049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EAFEA3-2B17-4ED0-A358-4C004822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366" y="3515542"/>
            <a:ext cx="3471888" cy="12954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7E13D-DEC3-4C3E-8723-6EB14E8A095D}"/>
              </a:ext>
            </a:extLst>
          </p:cNvPr>
          <p:cNvSpPr/>
          <p:nvPr/>
        </p:nvSpPr>
        <p:spPr>
          <a:xfrm>
            <a:off x="911145" y="4810951"/>
            <a:ext cx="232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딕셔너리객체</a:t>
            </a:r>
            <a:r>
              <a:rPr lang="en-US" altLang="ko-KR" dirty="0"/>
              <a:t>.</a:t>
            </a:r>
            <a:r>
              <a:rPr lang="ko-KR" altLang="en-US" dirty="0" err="1"/>
              <a:t>items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AB964B-8C6F-48A8-BAD6-318445EE9D7B}"/>
              </a:ext>
            </a:extLst>
          </p:cNvPr>
          <p:cNvSpPr/>
          <p:nvPr/>
        </p:nvSpPr>
        <p:spPr>
          <a:xfrm>
            <a:off x="4990633" y="4810951"/>
            <a:ext cx="22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딕셔너리객체</a:t>
            </a:r>
            <a:r>
              <a:rPr lang="en-US" altLang="ko-KR" dirty="0"/>
              <a:t>.</a:t>
            </a:r>
            <a:r>
              <a:rPr lang="ko-KR" altLang="en-US" dirty="0" err="1"/>
              <a:t>keys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A8054-3BF8-40E7-A617-0A0E8D920B94}"/>
              </a:ext>
            </a:extLst>
          </p:cNvPr>
          <p:cNvSpPr/>
          <p:nvPr/>
        </p:nvSpPr>
        <p:spPr>
          <a:xfrm>
            <a:off x="9057552" y="4810951"/>
            <a:ext cx="240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딕셔너리객체</a:t>
            </a:r>
            <a:r>
              <a:rPr lang="en-US" altLang="ko-KR" dirty="0"/>
              <a:t>.</a:t>
            </a:r>
            <a:r>
              <a:rPr lang="ko-KR" altLang="en-US" dirty="0" err="1"/>
              <a:t>values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9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691E6C-2331-4A50-951F-2F5654745CDA}"/>
              </a:ext>
            </a:extLst>
          </p:cNvPr>
          <p:cNvSpPr/>
          <p:nvPr/>
        </p:nvSpPr>
        <p:spPr>
          <a:xfrm>
            <a:off x="838200" y="1321356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리스트와 </a:t>
            </a:r>
            <a:r>
              <a:rPr lang="ko-KR" altLang="en-US" b="1" dirty="0" err="1"/>
              <a:t>튜플로</a:t>
            </a:r>
            <a:r>
              <a:rPr lang="ko-KR" altLang="en-US" b="1" dirty="0"/>
              <a:t>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8DEBB-A848-4218-9FB0-BF8D5D3F685D}"/>
              </a:ext>
            </a:extLst>
          </p:cNvPr>
          <p:cNvSpPr/>
          <p:nvPr/>
        </p:nvSpPr>
        <p:spPr>
          <a:xfrm>
            <a:off x="838200" y="1799471"/>
            <a:ext cx="304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dict.fromkeys</a:t>
            </a:r>
            <a:r>
              <a:rPr lang="ko-KR" altLang="en-US" b="1" dirty="0"/>
              <a:t>(키리스트)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DD917-4C9A-4250-90DA-416AE4F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42" y="2755701"/>
            <a:ext cx="4572828" cy="23067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CF2204-8813-48AC-8854-EC7A30166487}"/>
              </a:ext>
            </a:extLst>
          </p:cNvPr>
          <p:cNvSpPr/>
          <p:nvPr/>
        </p:nvSpPr>
        <p:spPr>
          <a:xfrm>
            <a:off x="838200" y="2092920"/>
            <a:ext cx="342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dict.fromkeys</a:t>
            </a:r>
            <a:r>
              <a:rPr lang="ko-KR" altLang="en-US" b="1" dirty="0"/>
              <a:t>(키리스트, 값)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5E0027-1752-44B9-AB92-4E14226E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5" y="2755701"/>
            <a:ext cx="4141433" cy="23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BACFDE-1BB6-4CFF-88EC-548ABF1CA0A5}"/>
              </a:ext>
            </a:extLst>
          </p:cNvPr>
          <p:cNvSpPr/>
          <p:nvPr/>
        </p:nvSpPr>
        <p:spPr>
          <a:xfrm>
            <a:off x="838200" y="1321356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반복문으로 </a:t>
            </a:r>
            <a:r>
              <a:rPr lang="ko-KR" altLang="en-US" b="1" dirty="0" err="1"/>
              <a:t>딕셔너리의</a:t>
            </a:r>
            <a:r>
              <a:rPr lang="ko-KR" altLang="en-US" b="1" dirty="0"/>
              <a:t> 키-값 쌍을 모두 출력하기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A2C9E-46ED-43A7-AF91-20DEF31A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78" y="3140615"/>
            <a:ext cx="3200423" cy="16383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00B8EF-6454-4B11-8988-DC8A1DBD070B}"/>
              </a:ext>
            </a:extLst>
          </p:cNvPr>
          <p:cNvSpPr/>
          <p:nvPr/>
        </p:nvSpPr>
        <p:spPr>
          <a:xfrm>
            <a:off x="1569779" y="4778927"/>
            <a:ext cx="29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/>
              <a:t>값은 출력되지 않고 키만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F416F2-591F-468F-A4BA-4C89AECA1029}"/>
              </a:ext>
            </a:extLst>
          </p:cNvPr>
          <p:cNvSpPr/>
          <p:nvPr/>
        </p:nvSpPr>
        <p:spPr>
          <a:xfrm>
            <a:off x="6879020" y="1902648"/>
            <a:ext cx="3281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for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B0F0"/>
                </a:solidFill>
              </a:rPr>
              <a:t>키, 값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딕셔너리.items</a:t>
            </a:r>
            <a:r>
              <a:rPr lang="ko-KR" altLang="en-US" b="1" dirty="0">
                <a:solidFill>
                  <a:srgbClr val="FF0000"/>
                </a:solidFill>
              </a:rPr>
              <a:t>()</a:t>
            </a:r>
            <a:r>
              <a:rPr lang="ko-KR" altLang="en-US" b="1" dirty="0"/>
              <a:t>:</a:t>
            </a:r>
          </a:p>
          <a:p>
            <a:r>
              <a:rPr lang="ko-KR" altLang="en-US" b="1" dirty="0"/>
              <a:t>     반복할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24768-4AD9-4494-9BC1-2D5D8436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308" y="3030090"/>
            <a:ext cx="3929091" cy="2143141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111182-08A9-4529-B833-5CFF086BABA4}"/>
              </a:ext>
            </a:extLst>
          </p:cNvPr>
          <p:cNvSpPr/>
          <p:nvPr/>
        </p:nvSpPr>
        <p:spPr>
          <a:xfrm>
            <a:off x="8277537" y="2627586"/>
            <a:ext cx="484632" cy="24173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E683CE-EEDA-44FE-8CC7-8860411941A8}"/>
              </a:ext>
            </a:extLst>
          </p:cNvPr>
          <p:cNvSpPr/>
          <p:nvPr/>
        </p:nvSpPr>
        <p:spPr>
          <a:xfrm>
            <a:off x="838200" y="2041147"/>
            <a:ext cx="109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.</a:t>
            </a:r>
            <a:r>
              <a:rPr lang="ko-KR" altLang="en-US" b="1" dirty="0" err="1"/>
              <a:t>items</a:t>
            </a:r>
            <a:r>
              <a:rPr lang="en-US" altLang="ko-KR" b="1" dirty="0"/>
              <a:t>()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344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AFF74E-7419-4212-9378-84321F2463ED}"/>
              </a:ext>
            </a:extLst>
          </p:cNvPr>
          <p:cNvSpPr/>
          <p:nvPr/>
        </p:nvSpPr>
        <p:spPr>
          <a:xfrm>
            <a:off x="2115474" y="5358385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ko-KR" altLang="en-US" b="1" dirty="0"/>
              <a:t>키</a:t>
            </a:r>
            <a:r>
              <a:rPr lang="ko-KR" altLang="en-US" dirty="0"/>
              <a:t>만 출력하기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DE5391-57EE-4E4C-8D2C-82FAF3727472}"/>
              </a:ext>
            </a:extLst>
          </p:cNvPr>
          <p:cNvSpPr/>
          <p:nvPr/>
        </p:nvSpPr>
        <p:spPr>
          <a:xfrm>
            <a:off x="6928562" y="5358385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ko-KR" altLang="en-US" b="1" dirty="0"/>
              <a:t>값</a:t>
            </a:r>
            <a:r>
              <a:rPr lang="ko-KR" altLang="en-US" dirty="0"/>
              <a:t>만 출력하기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2EB356-1F8C-4BBD-8AC3-9ADFDE9B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95" y="2495949"/>
            <a:ext cx="4340288" cy="2867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D78A49-F18C-4585-B52B-5F38CBA6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62" y="2495949"/>
            <a:ext cx="4322731" cy="28624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68400E-6A0C-4AD8-B8DB-E0A05561B38D}"/>
              </a:ext>
            </a:extLst>
          </p:cNvPr>
          <p:cNvSpPr/>
          <p:nvPr/>
        </p:nvSpPr>
        <p:spPr>
          <a:xfrm>
            <a:off x="838200" y="1321356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반복문으로 </a:t>
            </a:r>
            <a:r>
              <a:rPr lang="ko-KR" altLang="en-US" b="1" dirty="0" err="1"/>
              <a:t>딕셔너리의</a:t>
            </a:r>
            <a:r>
              <a:rPr lang="ko-KR" altLang="en-US" b="1" dirty="0"/>
              <a:t> 키 만</a:t>
            </a:r>
            <a:r>
              <a:rPr lang="en-US" altLang="ko-KR" b="1" dirty="0"/>
              <a:t>, </a:t>
            </a:r>
            <a:r>
              <a:rPr lang="ko-KR" altLang="en-US" b="1" dirty="0"/>
              <a:t>값 만 출력하기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6FBC3C-92F4-4BF4-8731-DA7B02FAEA31}"/>
              </a:ext>
            </a:extLst>
          </p:cNvPr>
          <p:cNvSpPr/>
          <p:nvPr/>
        </p:nvSpPr>
        <p:spPr>
          <a:xfrm>
            <a:off x="3105391" y="2126617"/>
            <a:ext cx="976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.</a:t>
            </a:r>
            <a:r>
              <a:rPr lang="ko-KR" altLang="en-US" b="1"/>
              <a:t>keys</a:t>
            </a:r>
            <a:r>
              <a:rPr lang="en-US" altLang="ko-KR" b="1"/>
              <a:t>() 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01FF68-5FE2-4A1B-9E05-5A2EB1300B33}"/>
              </a:ext>
            </a:extLst>
          </p:cNvPr>
          <p:cNvSpPr/>
          <p:nvPr/>
        </p:nvSpPr>
        <p:spPr>
          <a:xfrm>
            <a:off x="7913108" y="2122089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.</a:t>
            </a:r>
            <a:r>
              <a:rPr lang="ko-KR" altLang="en-US" b="1" dirty="0" err="1"/>
              <a:t>values</a:t>
            </a:r>
            <a:r>
              <a:rPr lang="en-US" altLang="ko-KR" b="1" dirty="0"/>
              <a:t>()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362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482AF8-D33B-40DA-81BD-831078E38539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표현식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48164F-2DCB-47D1-AA29-B242EC2404F5}"/>
              </a:ext>
            </a:extLst>
          </p:cNvPr>
          <p:cNvSpPr/>
          <p:nvPr/>
        </p:nvSpPr>
        <p:spPr>
          <a:xfrm>
            <a:off x="838200" y="2000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{키: 값 </a:t>
            </a:r>
            <a:r>
              <a:rPr lang="ko-KR" altLang="en-US" b="1" dirty="0" err="1"/>
              <a:t>for</a:t>
            </a:r>
            <a:r>
              <a:rPr lang="ko-KR" altLang="en-US" b="1" dirty="0"/>
              <a:t> 키, 값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dict</a:t>
            </a:r>
            <a:r>
              <a:rPr lang="ko-KR" altLang="en-US" b="1" dirty="0"/>
              <a:t>({키: 값 </a:t>
            </a:r>
            <a:r>
              <a:rPr lang="ko-KR" altLang="en-US" b="1" dirty="0" err="1"/>
              <a:t>for</a:t>
            </a:r>
            <a:r>
              <a:rPr lang="ko-KR" altLang="en-US" b="1" dirty="0"/>
              <a:t> 키, 값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})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E87380-9D35-4060-9512-A52F7C7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28" y="3172888"/>
            <a:ext cx="5110200" cy="15001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EB54F8-C5F9-420E-AA0B-0B05965F7522}"/>
              </a:ext>
            </a:extLst>
          </p:cNvPr>
          <p:cNvSpPr/>
          <p:nvPr/>
        </p:nvSpPr>
        <p:spPr>
          <a:xfrm>
            <a:off x="1719755" y="5351978"/>
            <a:ext cx="8752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딕셔너리</a:t>
            </a:r>
            <a:r>
              <a:rPr lang="ko-KR" altLang="en-US" b="1" dirty="0"/>
              <a:t> 표현식</a:t>
            </a:r>
            <a:r>
              <a:rPr lang="ko-KR" altLang="en-US" dirty="0"/>
              <a:t>을 사용할 때는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다음에 </a:t>
            </a:r>
            <a:r>
              <a:rPr lang="ko-KR" altLang="en-US" dirty="0" err="1"/>
              <a:t>딕셔너리를</a:t>
            </a:r>
            <a:r>
              <a:rPr lang="ko-KR" altLang="en-US" dirty="0"/>
              <a:t> 지정하고 </a:t>
            </a:r>
            <a:r>
              <a:rPr lang="ko-KR" altLang="en-US" b="1" dirty="0" err="1"/>
              <a:t>items를</a:t>
            </a:r>
            <a:r>
              <a:rPr lang="ko-KR" altLang="en-US" b="1" dirty="0"/>
              <a:t> 사용</a:t>
            </a:r>
          </a:p>
        </p:txBody>
      </p:sp>
      <p:pic>
        <p:nvPicPr>
          <p:cNvPr id="1026" name="Picture 2" descr="https://dojang.io/pluginfile.php/13727/mod_page/content/3/025001.png">
            <a:extLst>
              <a:ext uri="{FF2B5EF4-FFF2-40B4-BE49-F238E27FC236}">
                <a16:creationId xmlns:a16="http://schemas.microsoft.com/office/drawing/2014/main" id="{D82C38DB-BB1D-4533-99C7-B121C6FAC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2" b="29502"/>
          <a:stretch/>
        </p:blipFill>
        <p:spPr bwMode="auto">
          <a:xfrm>
            <a:off x="419994" y="3072735"/>
            <a:ext cx="5486400" cy="170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8EE392C-7253-4DBD-AAB6-392E03F9B025}"/>
              </a:ext>
            </a:extLst>
          </p:cNvPr>
          <p:cNvSpPr/>
          <p:nvPr/>
        </p:nvSpPr>
        <p:spPr>
          <a:xfrm>
            <a:off x="6035987" y="3680670"/>
            <a:ext cx="499241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6268C2-6074-467B-971C-95CF0B188AC7}"/>
              </a:ext>
            </a:extLst>
          </p:cNvPr>
          <p:cNvSpPr/>
          <p:nvPr/>
        </p:nvSpPr>
        <p:spPr>
          <a:xfrm>
            <a:off x="838200" y="1321356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딕셔너리에</a:t>
            </a:r>
            <a:r>
              <a:rPr lang="ko-KR" altLang="en-US" b="1" dirty="0"/>
              <a:t> 키-값 쌍 추가하기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59EF55-640A-423B-83BA-24CB95FC6FAF}"/>
              </a:ext>
            </a:extLst>
          </p:cNvPr>
          <p:cNvSpPr/>
          <p:nvPr/>
        </p:nvSpPr>
        <p:spPr>
          <a:xfrm>
            <a:off x="838200" y="25158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setdefault</a:t>
            </a:r>
            <a:r>
              <a:rPr lang="ko-KR" altLang="en-US" b="1" dirty="0"/>
              <a:t> : 키-값 쌍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update</a:t>
            </a:r>
            <a:r>
              <a:rPr lang="ko-KR" altLang="en-US" b="1" dirty="0"/>
              <a:t> : 키의 값 수정, 키가 없으면 키-값 쌍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E4FFE2-69DD-4244-A6B9-196534D9F9CA}"/>
              </a:ext>
            </a:extLst>
          </p:cNvPr>
          <p:cNvSpPr/>
          <p:nvPr/>
        </p:nvSpPr>
        <p:spPr>
          <a:xfrm>
            <a:off x="838200" y="1918600"/>
            <a:ext cx="520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딕셔너리에</a:t>
            </a:r>
            <a:r>
              <a:rPr lang="ko-KR" altLang="en-US" b="1" dirty="0"/>
              <a:t> 키-값 쌍을 추가하는 메서드는 2가지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96CD93-2EBB-498C-BFA9-CD4F41D122DD}"/>
              </a:ext>
            </a:extLst>
          </p:cNvPr>
          <p:cNvSpPr/>
          <p:nvPr/>
        </p:nvSpPr>
        <p:spPr>
          <a:xfrm>
            <a:off x="838200" y="3511159"/>
            <a:ext cx="730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딕셔너리에</a:t>
            </a:r>
            <a:r>
              <a:rPr lang="ko-KR" altLang="en-US" b="1" dirty="0"/>
              <a:t> 키와 기본값 저장하기 </a:t>
            </a:r>
            <a:r>
              <a:rPr lang="ko-KR" altLang="en-US" b="1" dirty="0" err="1"/>
              <a:t>딕셔너리객체</a:t>
            </a:r>
            <a:r>
              <a:rPr lang="en-US" altLang="ko-KR" b="1" dirty="0"/>
              <a:t>.</a:t>
            </a:r>
            <a:r>
              <a:rPr lang="en-US" altLang="ko-KR" b="1" dirty="0" err="1"/>
              <a:t>setdefault</a:t>
            </a:r>
            <a:r>
              <a:rPr lang="en-US" altLang="ko-KR" b="1" dirty="0"/>
              <a:t>(“</a:t>
            </a:r>
            <a:r>
              <a:rPr lang="ko-KR" altLang="en-US" b="1" dirty="0"/>
              <a:t>키</a:t>
            </a:r>
            <a:r>
              <a:rPr lang="en-US" altLang="ko-KR" b="1" dirty="0"/>
              <a:t>”, </a:t>
            </a:r>
            <a:r>
              <a:rPr lang="ko-KR" altLang="en-US" b="1" dirty="0"/>
              <a:t>값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829ECE-C802-49D1-8DAD-8042CE70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9" y="3880492"/>
            <a:ext cx="4970628" cy="2367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E25437-1EE8-48E7-8FD0-7CFF1738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0491"/>
            <a:ext cx="5481472" cy="2367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A5C49-7F49-4340-8396-9EF79F2A1E6B}"/>
              </a:ext>
            </a:extLst>
          </p:cNvPr>
          <p:cNvSpPr txBox="1"/>
          <p:nvPr/>
        </p:nvSpPr>
        <p:spPr>
          <a:xfrm>
            <a:off x="1665514" y="6247778"/>
            <a:ext cx="366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값이 없을 경우 </a:t>
            </a:r>
            <a:r>
              <a:rPr lang="en-US" altLang="ko-KR" dirty="0"/>
              <a:t>None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42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BFBB0-69F0-4352-B330-508DD679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80" y="2513118"/>
            <a:ext cx="7487978" cy="29575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5903C31-C018-4717-90C7-A3DE7578DC12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표현식 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8CD90-7350-4176-BBB2-B582A7B6B90C}"/>
              </a:ext>
            </a:extLst>
          </p:cNvPr>
          <p:cNvSpPr txBox="1"/>
          <p:nvPr/>
        </p:nvSpPr>
        <p:spPr>
          <a:xfrm>
            <a:off x="4789636" y="2143786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표현식 사용하기 응용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392E8-61CC-4DB1-8CEF-37DFDD03BF3A}"/>
              </a:ext>
            </a:extLst>
          </p:cNvPr>
          <p:cNvSpPr txBox="1"/>
          <p:nvPr/>
        </p:nvSpPr>
        <p:spPr>
          <a:xfrm>
            <a:off x="4517926" y="547063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키랑</a:t>
            </a:r>
            <a:r>
              <a:rPr lang="ko-KR" altLang="en-US" b="1" dirty="0"/>
              <a:t> </a:t>
            </a:r>
            <a:r>
              <a:rPr lang="ko-KR" altLang="en-US" b="1" dirty="0" err="1"/>
              <a:t>값이랑</a:t>
            </a:r>
            <a:r>
              <a:rPr lang="ko-KR" altLang="en-US" b="1" dirty="0"/>
              <a:t> 자리를 바꾸기</a:t>
            </a:r>
          </a:p>
        </p:txBody>
      </p:sp>
    </p:spTree>
    <p:extLst>
      <p:ext uri="{BB962C8B-B14F-4D97-AF65-F5344CB8AC3E}">
        <p14:creationId xmlns:p14="http://schemas.microsoft.com/office/powerpoint/2010/main" val="49882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E4A7A9-9166-41F6-A8FD-EB08AD334E38}"/>
              </a:ext>
            </a:extLst>
          </p:cNvPr>
          <p:cNvSpPr/>
          <p:nvPr/>
        </p:nvSpPr>
        <p:spPr>
          <a:xfrm>
            <a:off x="838200" y="1321356"/>
            <a:ext cx="433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표현식에서 </a:t>
            </a:r>
            <a:r>
              <a:rPr lang="ko-KR" altLang="en-US" b="1" dirty="0" err="1"/>
              <a:t>if</a:t>
            </a:r>
            <a:r>
              <a:rPr lang="ko-KR" altLang="en-US" b="1" dirty="0"/>
              <a:t>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사용하기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A3EF6B-5090-47DD-9C73-8EC319F48C89}"/>
              </a:ext>
            </a:extLst>
          </p:cNvPr>
          <p:cNvSpPr/>
          <p:nvPr/>
        </p:nvSpPr>
        <p:spPr>
          <a:xfrm>
            <a:off x="838200" y="2732718"/>
            <a:ext cx="11101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표현식</a:t>
            </a:r>
            <a:r>
              <a:rPr lang="ko-KR" altLang="en-US" dirty="0"/>
              <a:t>을 사용해보면 복잡하기만 하고 </a:t>
            </a:r>
            <a:r>
              <a:rPr lang="ko-KR" altLang="en-US" b="1" dirty="0" err="1"/>
              <a:t>dict.fromkeys</a:t>
            </a:r>
            <a:r>
              <a:rPr lang="ko-KR" altLang="en-US" b="1" dirty="0"/>
              <a:t> 함수만 사용한 결과와 큰 차이점이 없다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4B95CC-0D2D-4533-B743-C3F30899182E}"/>
              </a:ext>
            </a:extLst>
          </p:cNvPr>
          <p:cNvSpPr/>
          <p:nvPr/>
        </p:nvSpPr>
        <p:spPr>
          <a:xfrm>
            <a:off x="838200" y="3102050"/>
            <a:ext cx="8831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대신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표현식</a:t>
            </a:r>
            <a:r>
              <a:rPr lang="ko-KR" altLang="en-US" dirty="0"/>
              <a:t>은 </a:t>
            </a:r>
            <a:r>
              <a:rPr lang="ko-KR" altLang="en-US" b="1" dirty="0" err="1"/>
              <a:t>딕셔너리에서</a:t>
            </a:r>
            <a:r>
              <a:rPr lang="ko-KR" altLang="en-US" b="1" dirty="0">
                <a:solidFill>
                  <a:srgbClr val="00B0F0"/>
                </a:solidFill>
              </a:rPr>
              <a:t> 특정 </a:t>
            </a:r>
            <a:r>
              <a:rPr lang="en-US" altLang="ko-KR" b="1" dirty="0">
                <a:solidFill>
                  <a:srgbClr val="00B0F0"/>
                </a:solidFill>
              </a:rPr>
              <a:t>“</a:t>
            </a:r>
            <a:r>
              <a:rPr lang="ko-KR" altLang="en-US" b="1" dirty="0">
                <a:solidFill>
                  <a:srgbClr val="00B0F0"/>
                </a:solidFill>
              </a:rPr>
              <a:t>값</a:t>
            </a:r>
            <a:r>
              <a:rPr lang="en-US" altLang="ko-KR" b="1" dirty="0">
                <a:solidFill>
                  <a:srgbClr val="00B0F0"/>
                </a:solidFill>
              </a:rPr>
              <a:t>”</a:t>
            </a:r>
            <a:r>
              <a:rPr lang="ko-KR" altLang="en-US" b="1" dirty="0">
                <a:solidFill>
                  <a:srgbClr val="00B0F0"/>
                </a:solidFill>
              </a:rPr>
              <a:t>을 찾아서 삭제할 때 유용하다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94AB1C-7B68-493C-B5C6-F0A1BF24E7DC}"/>
              </a:ext>
            </a:extLst>
          </p:cNvPr>
          <p:cNvSpPr/>
          <p:nvPr/>
        </p:nvSpPr>
        <p:spPr>
          <a:xfrm>
            <a:off x="796158" y="4335546"/>
            <a:ext cx="1085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특정 키를 삭제하는 </a:t>
            </a:r>
            <a:r>
              <a:rPr lang="ko-KR" altLang="en-US" b="1" dirty="0" err="1">
                <a:solidFill>
                  <a:srgbClr val="FF0000"/>
                </a:solidFill>
              </a:rPr>
              <a:t>pop</a:t>
            </a:r>
            <a:r>
              <a:rPr lang="ko-KR" altLang="en-US" b="1" dirty="0">
                <a:solidFill>
                  <a:srgbClr val="FF0000"/>
                </a:solidFill>
              </a:rPr>
              <a:t> 메서드만 제공</a:t>
            </a:r>
            <a:r>
              <a:rPr lang="ko-KR" altLang="en-US" dirty="0"/>
              <a:t>할 뿐 </a:t>
            </a:r>
            <a:r>
              <a:rPr lang="ko-KR" altLang="en-US" b="1" dirty="0"/>
              <a:t>특정 값을 삭제하는 메서드는 제공하지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417715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28889-6BFF-4340-BC8B-797614A0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39" y="2736274"/>
            <a:ext cx="3976717" cy="28003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96A8C76-706E-4140-86E1-661196F5BF65}"/>
              </a:ext>
            </a:extLst>
          </p:cNvPr>
          <p:cNvSpPr/>
          <p:nvPr/>
        </p:nvSpPr>
        <p:spPr>
          <a:xfrm>
            <a:off x="2731963" y="2274609"/>
            <a:ext cx="705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for</a:t>
            </a:r>
            <a:r>
              <a:rPr lang="ko-KR" altLang="en-US" b="1" dirty="0"/>
              <a:t> 반복문으로 반복하면서 </a:t>
            </a:r>
            <a:r>
              <a:rPr lang="ko-KR" altLang="en-US" b="1" dirty="0" err="1"/>
              <a:t>del로</a:t>
            </a:r>
            <a:r>
              <a:rPr lang="ko-KR" altLang="en-US" b="1" dirty="0"/>
              <a:t> 삭제하는 방식을 떠올릴 수 있다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53C8D-E671-43B0-B6A2-DD91BAB14900}"/>
              </a:ext>
            </a:extLst>
          </p:cNvPr>
          <p:cNvSpPr/>
          <p:nvPr/>
        </p:nvSpPr>
        <p:spPr>
          <a:xfrm>
            <a:off x="3926166" y="5628977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딕셔너리의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크기가 바뀌었다는 에러가 발생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5E41AD-3C82-4A8D-BC18-EDDE74877084}"/>
              </a:ext>
            </a:extLst>
          </p:cNvPr>
          <p:cNvSpPr/>
          <p:nvPr/>
        </p:nvSpPr>
        <p:spPr>
          <a:xfrm>
            <a:off x="838200" y="1321356"/>
            <a:ext cx="433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표현식에서 </a:t>
            </a:r>
            <a:r>
              <a:rPr lang="ko-KR" altLang="en-US" b="1" dirty="0" err="1"/>
              <a:t>if</a:t>
            </a:r>
            <a:r>
              <a:rPr lang="ko-KR" altLang="en-US" b="1" dirty="0"/>
              <a:t>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16563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8FBB12-E1DA-4942-B69E-F7E71C67E2B5}"/>
              </a:ext>
            </a:extLst>
          </p:cNvPr>
          <p:cNvSpPr/>
          <p:nvPr/>
        </p:nvSpPr>
        <p:spPr>
          <a:xfrm>
            <a:off x="838200" y="1321356"/>
            <a:ext cx="433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표현식에서 </a:t>
            </a:r>
            <a:r>
              <a:rPr lang="ko-KR" altLang="en-US" b="1" dirty="0" err="1"/>
              <a:t>if</a:t>
            </a:r>
            <a:r>
              <a:rPr lang="ko-KR" altLang="en-US" b="1" dirty="0"/>
              <a:t>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9A19AC-0942-4A3A-A83D-C0228FB29AB0}"/>
              </a:ext>
            </a:extLst>
          </p:cNvPr>
          <p:cNvSpPr/>
          <p:nvPr/>
        </p:nvSpPr>
        <p:spPr>
          <a:xfrm>
            <a:off x="838200" y="20442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{키: 값 </a:t>
            </a:r>
            <a:r>
              <a:rPr lang="ko-KR" altLang="en-US" b="1" dirty="0" err="1"/>
              <a:t>for</a:t>
            </a:r>
            <a:r>
              <a:rPr lang="ko-KR" altLang="en-US" b="1" dirty="0"/>
              <a:t> 키, 값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</a:t>
            </a:r>
            <a:r>
              <a:rPr lang="ko-KR" altLang="en-US" b="1" dirty="0" err="1"/>
              <a:t>if</a:t>
            </a:r>
            <a:r>
              <a:rPr lang="ko-KR" altLang="en-US" b="1" dirty="0"/>
              <a:t> 조건식}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dict</a:t>
            </a:r>
            <a:r>
              <a:rPr lang="ko-KR" altLang="en-US" b="1" dirty="0"/>
              <a:t>({키: 값 </a:t>
            </a:r>
            <a:r>
              <a:rPr lang="ko-KR" altLang="en-US" b="1" dirty="0" err="1"/>
              <a:t>for</a:t>
            </a:r>
            <a:r>
              <a:rPr lang="ko-KR" altLang="en-US" b="1" dirty="0"/>
              <a:t> 키, 값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</a:t>
            </a:r>
            <a:r>
              <a:rPr lang="ko-KR" altLang="en-US" b="1" dirty="0" err="1"/>
              <a:t>if</a:t>
            </a:r>
            <a:r>
              <a:rPr lang="ko-KR" altLang="en-US" b="1" dirty="0"/>
              <a:t> 조건식})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B5C7A-97E4-4F50-B144-98E942E8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2" y="3424996"/>
            <a:ext cx="5310790" cy="1752976"/>
          </a:xfrm>
          <a:prstGeom prst="rect">
            <a:avLst/>
          </a:prstGeom>
        </p:spPr>
      </p:pic>
      <p:pic>
        <p:nvPicPr>
          <p:cNvPr id="10242" name="Picture 2" descr="https://dojang.io/pluginfile.php/13727/mod_page/content/3/025002.png">
            <a:extLst>
              <a:ext uri="{FF2B5EF4-FFF2-40B4-BE49-F238E27FC236}">
                <a16:creationId xmlns:a16="http://schemas.microsoft.com/office/drawing/2014/main" id="{3E31BD26-2E6D-4B2A-B8A4-9D3FE676C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2" b="37624"/>
          <a:stretch/>
        </p:blipFill>
        <p:spPr bwMode="auto">
          <a:xfrm>
            <a:off x="281158" y="3533861"/>
            <a:ext cx="5310790" cy="153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2A55454-1F07-475A-8F30-DC694085C74D}"/>
              </a:ext>
            </a:extLst>
          </p:cNvPr>
          <p:cNvSpPr/>
          <p:nvPr/>
        </p:nvSpPr>
        <p:spPr>
          <a:xfrm>
            <a:off x="5792952" y="4059168"/>
            <a:ext cx="504496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5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58808-F3E4-4591-9853-565D45E2E3B8}"/>
              </a:ext>
            </a:extLst>
          </p:cNvPr>
          <p:cNvSpPr/>
          <p:nvPr/>
        </p:nvSpPr>
        <p:spPr>
          <a:xfrm>
            <a:off x="838200" y="1321356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안에서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B8A13A-54DC-46D1-8C6F-11795F9D6219}"/>
              </a:ext>
            </a:extLst>
          </p:cNvPr>
          <p:cNvSpPr/>
          <p:nvPr/>
        </p:nvSpPr>
        <p:spPr>
          <a:xfrm>
            <a:off x="838200" y="1956817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</a:t>
            </a:r>
            <a:r>
              <a:rPr lang="ko-KR" altLang="en-US" b="1" dirty="0"/>
              <a:t> = {키1: {</a:t>
            </a:r>
            <a:r>
              <a:rPr lang="ko-KR" altLang="en-US" b="1" dirty="0" err="1"/>
              <a:t>키A</a:t>
            </a:r>
            <a:r>
              <a:rPr lang="ko-KR" altLang="en-US" b="1" dirty="0"/>
              <a:t>: </a:t>
            </a:r>
            <a:r>
              <a:rPr lang="ko-KR" altLang="en-US" b="1" dirty="0" err="1"/>
              <a:t>값A</a:t>
            </a:r>
            <a:r>
              <a:rPr lang="ko-KR" altLang="en-US" b="1" dirty="0"/>
              <a:t>}, 키2: {</a:t>
            </a:r>
            <a:r>
              <a:rPr lang="ko-KR" altLang="en-US" b="1" dirty="0" err="1"/>
              <a:t>키B</a:t>
            </a:r>
            <a:r>
              <a:rPr lang="ko-KR" altLang="en-US" b="1" dirty="0"/>
              <a:t>: </a:t>
            </a:r>
            <a:r>
              <a:rPr lang="ko-KR" altLang="en-US" b="1" dirty="0" err="1"/>
              <a:t>값B</a:t>
            </a:r>
            <a:r>
              <a:rPr lang="ko-KR" altLang="en-US" b="1" dirty="0"/>
              <a:t>}}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48B25-6773-4CD8-9C2F-999176E9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415" y="974158"/>
            <a:ext cx="5062575" cy="53721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80F1A6-3EBB-4AA4-926E-68676A737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14" b="14429"/>
          <a:stretch/>
        </p:blipFill>
        <p:spPr>
          <a:xfrm>
            <a:off x="6713053" y="6458606"/>
            <a:ext cx="4767297" cy="289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A4C1C-787B-4537-994F-80EBBD474A56}"/>
              </a:ext>
            </a:extLst>
          </p:cNvPr>
          <p:cNvSpPr txBox="1"/>
          <p:nvPr/>
        </p:nvSpPr>
        <p:spPr>
          <a:xfrm>
            <a:off x="4478302" y="64184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.get</a:t>
            </a:r>
            <a:r>
              <a:rPr lang="ko-KR" altLang="en-US" b="1" dirty="0"/>
              <a:t>으로도 가능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46B154-7B54-4091-8F42-F6BCB11BCD61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394211" y="6603123"/>
            <a:ext cx="318842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BA3CDA-7405-46DE-BFD8-E6CFEFE6765E}"/>
              </a:ext>
            </a:extLst>
          </p:cNvPr>
          <p:cNvSpPr/>
          <p:nvPr/>
        </p:nvSpPr>
        <p:spPr>
          <a:xfrm>
            <a:off x="838200" y="3413676"/>
            <a:ext cx="3640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딕셔너리</a:t>
            </a:r>
            <a:r>
              <a:rPr lang="ko-KR" altLang="en-US" dirty="0"/>
              <a:t>[키][키]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딕셔너리</a:t>
            </a:r>
            <a:r>
              <a:rPr lang="ko-KR" altLang="en-US" dirty="0"/>
              <a:t>[키][키] = 값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딕셔너리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/>
              <a:t>).get(</a:t>
            </a:r>
            <a:r>
              <a:rPr lang="ko-KR" altLang="en-US" dirty="0"/>
              <a:t>키</a:t>
            </a:r>
            <a:r>
              <a:rPr lang="en-US" altLang="ko-KR" dirty="0"/>
              <a:t>)…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0D257-9074-42FF-BE7D-7E70268B510B}"/>
              </a:ext>
            </a:extLst>
          </p:cNvPr>
          <p:cNvSpPr txBox="1"/>
          <p:nvPr/>
        </p:nvSpPr>
        <p:spPr>
          <a:xfrm>
            <a:off x="838200" y="30596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값 가져오기</a:t>
            </a:r>
          </a:p>
        </p:txBody>
      </p:sp>
    </p:spTree>
    <p:extLst>
      <p:ext uri="{BB962C8B-B14F-4D97-AF65-F5344CB8AC3E}">
        <p14:creationId xmlns:p14="http://schemas.microsoft.com/office/powerpoint/2010/main" val="295491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62A3A9-7583-455F-9D5B-0459FEB2744A}"/>
              </a:ext>
            </a:extLst>
          </p:cNvPr>
          <p:cNvSpPr/>
          <p:nvPr/>
        </p:nvSpPr>
        <p:spPr>
          <a:xfrm>
            <a:off x="1447799" y="3312494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딕셔너리의</a:t>
            </a:r>
            <a:r>
              <a:rPr lang="ko-KR" altLang="en-US" b="1" dirty="0"/>
              <a:t> 할당과 복사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0CDC11-CC83-4592-91B5-6FA92655D341}"/>
              </a:ext>
            </a:extLst>
          </p:cNvPr>
          <p:cNvSpPr/>
          <p:nvPr/>
        </p:nvSpPr>
        <p:spPr>
          <a:xfrm>
            <a:off x="6306207" y="3244334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중첩 </a:t>
            </a:r>
            <a:r>
              <a:rPr lang="ko-KR" altLang="en-US" b="1" dirty="0" err="1"/>
              <a:t>딕셔너리의</a:t>
            </a:r>
            <a:r>
              <a:rPr lang="ko-KR" altLang="en-US" b="1" dirty="0"/>
              <a:t> 할당과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EB001-6432-4358-8BB1-3AFE68A1C182}"/>
              </a:ext>
            </a:extLst>
          </p:cNvPr>
          <p:cNvSpPr txBox="1"/>
          <p:nvPr/>
        </p:nvSpPr>
        <p:spPr>
          <a:xfrm>
            <a:off x="1571296" y="3832756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복사할 객체 </a:t>
            </a:r>
            <a:r>
              <a:rPr lang="en-US" altLang="ko-KR" dirty="0"/>
              <a:t>= </a:t>
            </a:r>
            <a:r>
              <a:rPr lang="ko-KR" altLang="en-US" dirty="0" err="1"/>
              <a:t>딕셔너리</a:t>
            </a:r>
            <a:r>
              <a:rPr lang="en-US" altLang="ko-KR" dirty="0"/>
              <a:t>.copy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AE86B-2D25-46C3-880B-695A36879FD7}"/>
              </a:ext>
            </a:extLst>
          </p:cNvPr>
          <p:cNvSpPr txBox="1"/>
          <p:nvPr/>
        </p:nvSpPr>
        <p:spPr>
          <a:xfrm>
            <a:off x="6429704" y="4011590"/>
            <a:ext cx="436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복사할 객체 </a:t>
            </a:r>
            <a:r>
              <a:rPr lang="en-US" altLang="ko-KR" dirty="0"/>
              <a:t>= </a:t>
            </a:r>
            <a:r>
              <a:rPr lang="en-US" altLang="ko-KR" dirty="0" err="1"/>
              <a:t>copy.deepcopy</a:t>
            </a:r>
            <a:r>
              <a:rPr lang="en-US" altLang="ko-KR" dirty="0"/>
              <a:t>(</a:t>
            </a:r>
            <a:r>
              <a:rPr lang="ko-KR" altLang="en-US" dirty="0" err="1"/>
              <a:t>딕셔너리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7C4AA3-2B5A-45C7-B907-EA45838F8D35}"/>
              </a:ext>
            </a:extLst>
          </p:cNvPr>
          <p:cNvSpPr/>
          <p:nvPr/>
        </p:nvSpPr>
        <p:spPr>
          <a:xfrm>
            <a:off x="6436659" y="3681826"/>
            <a:ext cx="1469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copy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DDEE6-360C-4C4F-857C-FC84924C5DDC}"/>
              </a:ext>
            </a:extLst>
          </p:cNvPr>
          <p:cNvSpPr txBox="1"/>
          <p:nvPr/>
        </p:nvSpPr>
        <p:spPr>
          <a:xfrm>
            <a:off x="6306207" y="4710686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 : 2</a:t>
            </a:r>
            <a:r>
              <a:rPr lang="ko-KR" altLang="en-US" b="1" dirty="0"/>
              <a:t>차원 배열도 </a:t>
            </a:r>
            <a:r>
              <a:rPr lang="en-US" altLang="ko-KR" b="1" dirty="0" err="1"/>
              <a:t>deepcopy</a:t>
            </a:r>
            <a:r>
              <a:rPr lang="ko-KR" altLang="en-US" b="1" dirty="0"/>
              <a:t>로 </a:t>
            </a:r>
            <a:r>
              <a:rPr lang="en-US" altLang="ko-KR" b="1" dirty="0"/>
              <a:t>. . 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038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477C0-78BA-4F06-9321-9B14CE628EEF}"/>
              </a:ext>
            </a:extLst>
          </p:cNvPr>
          <p:cNvSpPr/>
          <p:nvPr/>
        </p:nvSpPr>
        <p:spPr>
          <a:xfrm>
            <a:off x="838200" y="1321356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평균 점수 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5E1BB-7ACF-4E0B-BDBA-19135522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58" y="2354450"/>
            <a:ext cx="10125084" cy="28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62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935D6-1A3F-4FB3-B041-8776D6C2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43" y="1531049"/>
            <a:ext cx="6432914" cy="50664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F2F9C8-D705-4189-9609-E45F99BA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21" y="3862303"/>
            <a:ext cx="9938365" cy="7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44450"/>
            <a:ext cx="2772103" cy="580806"/>
          </a:xfrm>
        </p:spPr>
        <p:txBody>
          <a:bodyPr>
            <a:normAutofit/>
          </a:bodyPr>
          <a:lstStyle/>
          <a:p>
            <a:r>
              <a:rPr lang="ko-KR" altLang="en-US" sz="3200" b="1" dirty="0" err="1"/>
              <a:t>딕셔너리</a:t>
            </a:r>
            <a:r>
              <a:rPr lang="ko-KR" altLang="en-US" sz="3200" b="1" dirty="0"/>
              <a:t> 정리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66424B-6013-489E-9DB8-A82307092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48225"/>
              </p:ext>
            </p:extLst>
          </p:nvPr>
        </p:nvGraphicFramePr>
        <p:xfrm>
          <a:off x="467709" y="580807"/>
          <a:ext cx="11256582" cy="909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191">
                  <a:extLst>
                    <a:ext uri="{9D8B030D-6E8A-4147-A177-3AD203B41FA5}">
                      <a16:colId xmlns:a16="http://schemas.microsoft.com/office/drawing/2014/main" val="927640748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411813844"/>
                    </a:ext>
                  </a:extLst>
                </a:gridCol>
                <a:gridCol w="6142641">
                  <a:extLst>
                    <a:ext uri="{9D8B030D-6E8A-4147-A177-3AD203B41FA5}">
                      <a16:colId xmlns:a16="http://schemas.microsoft.com/office/drawing/2014/main" val="2399784199"/>
                    </a:ext>
                  </a:extLst>
                </a:gridCol>
              </a:tblGrid>
              <a:tr h="33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함수들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9605"/>
                  </a:ext>
                </a:extLst>
              </a:tr>
              <a:tr h="330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{ }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{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: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: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}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88043"/>
                  </a:ext>
                </a:extLst>
              </a:tr>
              <a:tr h="1571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dict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dict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=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=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) *</a:t>
                      </a:r>
                      <a:r>
                        <a:rPr lang="ko-KR" altLang="en-US" b="1" dirty="0"/>
                        <a:t>키가 문자열만</a:t>
                      </a:r>
                      <a:endParaRPr lang="en-US" altLang="ko-KR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dict</a:t>
                      </a:r>
                      <a:r>
                        <a:rPr lang="en-US" altLang="ko-KR" b="1" dirty="0"/>
                        <a:t>([ [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], [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값</a:t>
                      </a:r>
                      <a:r>
                        <a:rPr lang="en-US" altLang="ko-KR" b="1" dirty="0"/>
                        <a:t>] ])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dict</a:t>
                      </a:r>
                      <a:r>
                        <a:rPr lang="en-US" altLang="ko-KR" b="1" dirty="0"/>
                        <a:t>([ (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), (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) ])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dict</a:t>
                      </a:r>
                      <a:r>
                        <a:rPr lang="en-US" altLang="ko-KR" b="1" dirty="0"/>
                        <a:t>({ 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: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: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 })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dict</a:t>
                      </a:r>
                      <a:r>
                        <a:rPr lang="en-US" altLang="ko-KR" b="1" dirty="0"/>
                        <a:t>(zip([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],[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]))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dict.fromkeys</a:t>
                      </a:r>
                      <a:r>
                        <a:rPr lang="ko-KR" altLang="en-US" b="1" dirty="0"/>
                        <a:t>(키가 될 리스트, 기본값)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4058"/>
                  </a:ext>
                </a:extLst>
              </a:tr>
              <a:tr h="330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setdefault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</a:t>
                      </a:r>
                      <a:r>
                        <a:rPr lang="en-US" altLang="ko-KR" b="1" dirty="0" err="1"/>
                        <a:t>setdefault</a:t>
                      </a:r>
                      <a:r>
                        <a:rPr lang="en-US" altLang="ko-KR" b="1" dirty="0"/>
                        <a:t>(“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”,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2686"/>
                  </a:ext>
                </a:extLst>
              </a:tr>
              <a:tr h="107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딕셔너리</a:t>
                      </a:r>
                      <a:r>
                        <a:rPr lang="ko-KR" altLang="en-US" b="1" dirty="0"/>
                        <a:t> 표현식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{키: 값 </a:t>
                      </a:r>
                      <a:r>
                        <a:rPr lang="ko-KR" altLang="en-US" b="1" dirty="0" err="1"/>
                        <a:t>for</a:t>
                      </a:r>
                      <a:r>
                        <a:rPr lang="ko-KR" altLang="en-US" b="1" dirty="0"/>
                        <a:t> 키, 값 </a:t>
                      </a:r>
                      <a:r>
                        <a:rPr lang="ko-KR" altLang="en-US" b="1" dirty="0" err="1"/>
                        <a:t>in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딕셔너리</a:t>
                      </a:r>
                      <a:r>
                        <a:rPr lang="en-US" altLang="ko-KR" b="1" dirty="0"/>
                        <a:t>.items()</a:t>
                      </a:r>
                      <a:r>
                        <a:rPr lang="ko-KR" altLang="en-US" b="1" dirty="0"/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dict</a:t>
                      </a:r>
                      <a:r>
                        <a:rPr lang="ko-KR" altLang="en-US" b="1" dirty="0"/>
                        <a:t>({키: 값 </a:t>
                      </a:r>
                      <a:r>
                        <a:rPr lang="ko-KR" altLang="en-US" b="1" dirty="0" err="1"/>
                        <a:t>for</a:t>
                      </a:r>
                      <a:r>
                        <a:rPr lang="ko-KR" altLang="en-US" b="1" dirty="0"/>
                        <a:t> 키, 값 </a:t>
                      </a:r>
                      <a:r>
                        <a:rPr lang="ko-KR" altLang="en-US" b="1" dirty="0" err="1"/>
                        <a:t>in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딕셔너리</a:t>
                      </a:r>
                      <a:r>
                        <a:rPr lang="en-US" altLang="ko-KR" b="1" dirty="0"/>
                        <a:t>.items()</a:t>
                      </a:r>
                      <a:r>
                        <a:rPr lang="ko-KR" altLang="en-US" b="1" dirty="0"/>
                        <a:t>})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{키: 값 </a:t>
                      </a:r>
                      <a:r>
                        <a:rPr lang="ko-KR" altLang="en-US" b="1" dirty="0" err="1"/>
                        <a:t>for</a:t>
                      </a:r>
                      <a:r>
                        <a:rPr lang="ko-KR" altLang="en-US" b="1" dirty="0"/>
                        <a:t> 키, 값 </a:t>
                      </a:r>
                      <a:r>
                        <a:rPr lang="ko-KR" altLang="en-US" b="1" dirty="0" err="1"/>
                        <a:t>in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딕셔너리</a:t>
                      </a:r>
                      <a:r>
                        <a:rPr lang="en-US" altLang="ko-KR" b="1" dirty="0"/>
                        <a:t>.items()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if</a:t>
                      </a:r>
                      <a:r>
                        <a:rPr lang="ko-KR" altLang="en-US" b="1" dirty="0"/>
                        <a:t> 조건식}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dict</a:t>
                      </a:r>
                      <a:r>
                        <a:rPr lang="ko-KR" altLang="en-US" b="1" dirty="0"/>
                        <a:t>({키: 값 </a:t>
                      </a:r>
                      <a:r>
                        <a:rPr lang="ko-KR" altLang="en-US" b="1" dirty="0" err="1"/>
                        <a:t>for</a:t>
                      </a:r>
                      <a:r>
                        <a:rPr lang="ko-KR" altLang="en-US" b="1" dirty="0"/>
                        <a:t> 키, 값 </a:t>
                      </a:r>
                      <a:r>
                        <a:rPr lang="ko-KR" altLang="en-US" b="1" dirty="0" err="1"/>
                        <a:t>in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딕셔너리</a:t>
                      </a:r>
                      <a:r>
                        <a:rPr lang="en-US" altLang="ko-KR" b="1" dirty="0"/>
                        <a:t>.items()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if</a:t>
                      </a:r>
                      <a:r>
                        <a:rPr lang="ko-KR" altLang="en-US" b="1" dirty="0"/>
                        <a:t> 조건식})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48734"/>
                  </a:ext>
                </a:extLst>
              </a:tr>
              <a:tr h="1323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update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변경</a:t>
                      </a:r>
                      <a:r>
                        <a:rPr lang="en-US" altLang="ko-KR" b="1" dirty="0"/>
                        <a:t> 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</a:t>
                      </a:r>
                      <a:r>
                        <a:rPr lang="ko-KR" altLang="en-US" b="1" dirty="0" err="1"/>
                        <a:t>update</a:t>
                      </a:r>
                      <a:r>
                        <a:rPr lang="ko-KR" altLang="en-US" b="1" dirty="0"/>
                        <a:t>(키=값) </a:t>
                      </a:r>
                      <a:r>
                        <a:rPr lang="en-US" altLang="ko-KR" b="1" dirty="0"/>
                        <a:t>*</a:t>
                      </a:r>
                      <a:r>
                        <a:rPr lang="ko-KR" altLang="en-US" b="1" dirty="0"/>
                        <a:t>키가 문자열만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.update({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})</a:t>
                      </a:r>
                      <a:endParaRPr lang="ko-KR" altLang="en-US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</a:t>
                      </a:r>
                      <a:r>
                        <a:rPr lang="ko-KR" altLang="en-US" b="1" dirty="0" err="1"/>
                        <a:t>update</a:t>
                      </a:r>
                      <a:r>
                        <a:rPr lang="ko-KR" altLang="en-US" b="1" dirty="0"/>
                        <a:t>(</a:t>
                      </a:r>
                      <a:r>
                        <a:rPr lang="en-US" altLang="ko-KR" b="1" dirty="0"/>
                        <a:t>[ [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], [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] ]</a:t>
                      </a:r>
                      <a:r>
                        <a:rPr lang="ko-KR" altLang="en-US" b="1" dirty="0"/>
                        <a:t>)</a:t>
                      </a:r>
                      <a:endParaRPr lang="en-US" altLang="ko-KR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</a:t>
                      </a:r>
                      <a:r>
                        <a:rPr lang="ko-KR" altLang="en-US" b="1" dirty="0" err="1"/>
                        <a:t>update</a:t>
                      </a:r>
                      <a:r>
                        <a:rPr lang="ko-KR" altLang="en-US" b="1" dirty="0"/>
                        <a:t>(</a:t>
                      </a:r>
                      <a:r>
                        <a:rPr lang="en-US" altLang="ko-KR" b="1" dirty="0"/>
                        <a:t>[ (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), (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) ]</a:t>
                      </a:r>
                      <a:r>
                        <a:rPr lang="ko-KR" altLang="en-US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</a:t>
                      </a:r>
                      <a:r>
                        <a:rPr lang="ko-KR" altLang="en-US" b="1" dirty="0" err="1"/>
                        <a:t>update</a:t>
                      </a:r>
                      <a:r>
                        <a:rPr lang="ko-KR" altLang="en-US" b="1" dirty="0"/>
                        <a:t>(</a:t>
                      </a:r>
                      <a:r>
                        <a:rPr lang="en-US" altLang="ko-KR" b="1" dirty="0"/>
                        <a:t>zip([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], [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값</a:t>
                      </a:r>
                      <a:r>
                        <a:rPr lang="en-US" altLang="ko-KR" b="1" dirty="0"/>
                        <a:t>])</a:t>
                      </a:r>
                      <a:r>
                        <a:rPr lang="ko-KR" altLang="en-US" b="1" dirty="0"/>
                        <a:t>)</a:t>
                      </a:r>
                      <a:endParaRPr lang="en-US" altLang="ko-KR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00B0F0"/>
                          </a:solidFill>
                        </a:rPr>
                        <a:t>딕셔너리객체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.update(</a:t>
                      </a:r>
                      <a:r>
                        <a:rPr lang="ko-KR" altLang="en-US" b="1" dirty="0" err="1">
                          <a:solidFill>
                            <a:srgbClr val="00B0F0"/>
                          </a:solidFill>
                        </a:rPr>
                        <a:t>딕셔너리객체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995"/>
                  </a:ext>
                </a:extLst>
              </a:tr>
              <a:tr h="579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get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.get(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기본값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[’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’]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25222"/>
                  </a:ext>
                </a:extLst>
              </a:tr>
              <a:tr h="579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[‘</a:t>
                      </a:r>
                      <a:r>
                        <a:rPr lang="ko-KR" altLang="en-US" b="1" dirty="0"/>
                        <a:t>키‘</a:t>
                      </a:r>
                      <a:r>
                        <a:rPr lang="en-US" altLang="ko-KR" b="1" dirty="0"/>
                        <a:t>] = </a:t>
                      </a:r>
                      <a:r>
                        <a:rPr lang="ko-KR" altLang="en-US" b="1" dirty="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703754"/>
                  </a:ext>
                </a:extLst>
              </a:tr>
              <a:tr h="82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r>
                        <a:rPr lang="ko-KR" altLang="en-US" b="1" dirty="0" err="1"/>
                        <a:t>tems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keys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values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.items()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 keys()</a:t>
                      </a:r>
                      <a:endParaRPr lang="ko-KR" altLang="en-US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 values()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19994"/>
                  </a:ext>
                </a:extLst>
              </a:tr>
              <a:tr h="1202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pop</a:t>
                      </a:r>
                    </a:p>
                    <a:p>
                      <a:pPr algn="ctr" latinLnBrk="1"/>
                      <a:r>
                        <a:rPr lang="en-US" altLang="ko-KR" b="1" dirty="0" err="1"/>
                        <a:t>popitem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clear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.pop(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기본값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</a:t>
                      </a:r>
                      <a:r>
                        <a:rPr lang="en-US" altLang="ko-KR" b="1" dirty="0" err="1"/>
                        <a:t>popitem</a:t>
                      </a:r>
                      <a:r>
                        <a:rPr lang="en-US" altLang="ko-KR" b="1" dirty="0"/>
                        <a:t>()</a:t>
                      </a:r>
                      <a:endParaRPr lang="ko-KR" altLang="en-US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.clear()</a:t>
                      </a:r>
                      <a:endParaRPr lang="ko-KR" altLang="en-US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del </a:t>
                      </a:r>
                      <a:r>
                        <a:rPr lang="ko-KR" altLang="en-US" b="1" dirty="0" err="1"/>
                        <a:t>딕셔너리객체</a:t>
                      </a:r>
                      <a:r>
                        <a:rPr lang="en-US" altLang="ko-KR" b="1" dirty="0"/>
                        <a:t>[</a:t>
                      </a:r>
                      <a:r>
                        <a:rPr lang="ko-KR" altLang="en-US" b="1" dirty="0" err="1"/>
                        <a:t>키이름</a:t>
                      </a:r>
                      <a:r>
                        <a:rPr lang="en-US" altLang="ko-KR" b="1" dirty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5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C20828-F646-4A7F-B809-AC30A793EA29}"/>
              </a:ext>
            </a:extLst>
          </p:cNvPr>
          <p:cNvSpPr/>
          <p:nvPr/>
        </p:nvSpPr>
        <p:spPr>
          <a:xfrm>
            <a:off x="838200" y="132135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딕셔너리에서</a:t>
            </a:r>
            <a:r>
              <a:rPr lang="ko-KR" altLang="en-US" b="1" dirty="0"/>
              <a:t> 키의 값 수정하기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B3FAED-C98E-4A2D-B083-A26125E57F79}"/>
              </a:ext>
            </a:extLst>
          </p:cNvPr>
          <p:cNvSpPr/>
          <p:nvPr/>
        </p:nvSpPr>
        <p:spPr>
          <a:xfrm>
            <a:off x="872022" y="2075934"/>
            <a:ext cx="3554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update</a:t>
            </a:r>
            <a:r>
              <a:rPr lang="ko-KR" altLang="en-US" b="1" dirty="0"/>
              <a:t>(키=값</a:t>
            </a:r>
            <a:r>
              <a:rPr lang="en-US" altLang="ko-KR" b="1" dirty="0"/>
              <a:t>, </a:t>
            </a:r>
            <a:r>
              <a:rPr lang="ko-KR" altLang="en-US" b="1" dirty="0"/>
              <a:t>키</a:t>
            </a:r>
            <a:r>
              <a:rPr lang="en-US" altLang="ko-KR" b="1" dirty="0"/>
              <a:t>=</a:t>
            </a:r>
            <a:r>
              <a:rPr lang="ko-KR" altLang="en-US" b="1" dirty="0"/>
              <a:t>값</a:t>
            </a:r>
            <a:r>
              <a:rPr lang="en-US" altLang="ko-KR" b="1" dirty="0"/>
              <a:t>, </a:t>
            </a:r>
            <a:r>
              <a:rPr lang="ko-KR" altLang="en-US" b="1" dirty="0"/>
              <a:t>키</a:t>
            </a:r>
            <a:r>
              <a:rPr lang="en-US" altLang="ko-KR" b="1" dirty="0"/>
              <a:t>=</a:t>
            </a:r>
            <a:r>
              <a:rPr lang="ko-KR" altLang="en-US" b="1" dirty="0"/>
              <a:t>값</a:t>
            </a:r>
            <a:r>
              <a:rPr lang="en-US" altLang="ko-KR" b="1" dirty="0"/>
              <a:t>….</a:t>
            </a:r>
            <a:r>
              <a:rPr lang="ko-KR" altLang="en-US" b="1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3EE54-8B62-4469-B1F9-92636F7A9176}"/>
              </a:ext>
            </a:extLst>
          </p:cNvPr>
          <p:cNvSpPr/>
          <p:nvPr/>
        </p:nvSpPr>
        <p:spPr>
          <a:xfrm>
            <a:off x="872022" y="2507346"/>
            <a:ext cx="7001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키에서 작은따옴표 또는 큰따옴표를 빼고 키 이름과 값을 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2CEF86-94EC-46AB-9561-9FC9F304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1" y="3601842"/>
            <a:ext cx="3562376" cy="18288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A1E8E4-FC48-460D-A213-B13ABF73A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2" y="3601842"/>
            <a:ext cx="3509988" cy="18050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A272F0-8282-4C4E-9631-7B0829F2EC31}"/>
              </a:ext>
            </a:extLst>
          </p:cNvPr>
          <p:cNvSpPr/>
          <p:nvPr/>
        </p:nvSpPr>
        <p:spPr>
          <a:xfrm>
            <a:off x="8586423" y="5486790"/>
            <a:ext cx="2981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/>
              <a:t>딕셔너리에</a:t>
            </a:r>
            <a:r>
              <a:rPr lang="ko-KR" altLang="en-US" sz="1200" b="1" dirty="0"/>
              <a:t> 키가 없으면 키-값 쌍을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98E6C6-7F48-4A80-9A58-1C7460183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64" y="3578029"/>
            <a:ext cx="3581426" cy="18526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A00CC-E28C-4920-ACB8-9ED3C99323A0}"/>
              </a:ext>
            </a:extLst>
          </p:cNvPr>
          <p:cNvSpPr/>
          <p:nvPr/>
        </p:nvSpPr>
        <p:spPr>
          <a:xfrm>
            <a:off x="4522812" y="2041076"/>
            <a:ext cx="530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강조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 err="1"/>
              <a:t>update</a:t>
            </a:r>
            <a:r>
              <a:rPr lang="ko-KR" altLang="en-US" b="1" dirty="0"/>
              <a:t>(키=값)은 키가 </a:t>
            </a:r>
            <a:r>
              <a:rPr lang="ko-KR" altLang="en-US" b="1" dirty="0">
                <a:solidFill>
                  <a:srgbClr val="FF0000"/>
                </a:solidFill>
              </a:rPr>
              <a:t>문자열</a:t>
            </a:r>
            <a:r>
              <a:rPr lang="ko-KR" altLang="en-US" b="1" dirty="0"/>
              <a:t>일 때만 사용</a:t>
            </a:r>
          </a:p>
        </p:txBody>
      </p:sp>
    </p:spTree>
    <p:extLst>
      <p:ext uri="{BB962C8B-B14F-4D97-AF65-F5344CB8AC3E}">
        <p14:creationId xmlns:p14="http://schemas.microsoft.com/office/powerpoint/2010/main" val="67994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803800-AB62-4AEF-A1A0-06DCF6B7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451" y="3090291"/>
            <a:ext cx="7048557" cy="30595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5846CA-133F-4EF8-8550-B2E478FD9BFE}"/>
              </a:ext>
            </a:extLst>
          </p:cNvPr>
          <p:cNvSpPr/>
          <p:nvPr/>
        </p:nvSpPr>
        <p:spPr>
          <a:xfrm>
            <a:off x="838200" y="1576042"/>
            <a:ext cx="7964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키가 숫자일 경우</a:t>
            </a:r>
            <a:r>
              <a:rPr lang="ko-KR" altLang="en-US" dirty="0"/>
              <a:t>에는 </a:t>
            </a:r>
            <a:r>
              <a:rPr lang="ko-KR" altLang="en-US" b="1" dirty="0" err="1"/>
              <a:t>update</a:t>
            </a:r>
            <a:r>
              <a:rPr lang="ko-KR" altLang="en-US" b="1" dirty="0"/>
              <a:t>(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)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ko-KR" altLang="en-US" dirty="0" err="1"/>
              <a:t>딕셔너리를</a:t>
            </a:r>
            <a:r>
              <a:rPr lang="ko-KR" altLang="en-US" dirty="0"/>
              <a:t> 넣어서 값을 수정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60124-3A3E-4F9B-9C29-B6DA966F5507}"/>
              </a:ext>
            </a:extLst>
          </p:cNvPr>
          <p:cNvSpPr txBox="1"/>
          <p:nvPr/>
        </p:nvSpPr>
        <p:spPr>
          <a:xfrm>
            <a:off x="3932814" y="2650939"/>
            <a:ext cx="465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딕셔너리객체</a:t>
            </a:r>
            <a:r>
              <a:rPr lang="en-US" altLang="ko-KR" b="1" dirty="0"/>
              <a:t>.update({</a:t>
            </a:r>
            <a:r>
              <a:rPr lang="ko-KR" altLang="en-US" b="1" dirty="0"/>
              <a:t>키</a:t>
            </a:r>
            <a:r>
              <a:rPr lang="en-US" altLang="ko-KR" b="1" dirty="0"/>
              <a:t>:</a:t>
            </a:r>
            <a:r>
              <a:rPr lang="ko-KR" altLang="en-US" b="1" dirty="0"/>
              <a:t>값</a:t>
            </a:r>
            <a:r>
              <a:rPr lang="en-US" altLang="ko-KR" b="1" dirty="0"/>
              <a:t>, </a:t>
            </a:r>
            <a:r>
              <a:rPr lang="ko-KR" altLang="en-US" b="1" dirty="0"/>
              <a:t>키</a:t>
            </a:r>
            <a:r>
              <a:rPr lang="en-US" altLang="ko-KR" b="1" dirty="0"/>
              <a:t>:</a:t>
            </a:r>
            <a:r>
              <a:rPr lang="ko-KR" altLang="en-US" b="1" dirty="0"/>
              <a:t>값</a:t>
            </a:r>
            <a:r>
              <a:rPr lang="en-US" altLang="ko-KR" b="1" dirty="0"/>
              <a:t>})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7460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A58D09-9E66-4904-AA93-FAEE4343407B}"/>
              </a:ext>
            </a:extLst>
          </p:cNvPr>
          <p:cNvSpPr/>
          <p:nvPr/>
        </p:nvSpPr>
        <p:spPr>
          <a:xfrm>
            <a:off x="838200" y="132135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리스트와 </a:t>
            </a:r>
            <a:r>
              <a:rPr lang="ko-KR" altLang="en-US" b="1" dirty="0" err="1"/>
              <a:t>튜플을</a:t>
            </a:r>
            <a:r>
              <a:rPr lang="ko-KR" altLang="en-US" b="1" dirty="0"/>
              <a:t>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A874C7-629D-4D86-A858-F80D0C0D83C2}"/>
              </a:ext>
            </a:extLst>
          </p:cNvPr>
          <p:cNvSpPr/>
          <p:nvPr/>
        </p:nvSpPr>
        <p:spPr>
          <a:xfrm>
            <a:off x="838200" y="2032391"/>
            <a:ext cx="614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update</a:t>
            </a:r>
            <a:r>
              <a:rPr lang="ko-KR" altLang="en-US" b="1" dirty="0"/>
              <a:t>(</a:t>
            </a:r>
            <a:r>
              <a:rPr lang="en-US" altLang="ko-KR" b="1" dirty="0"/>
              <a:t>[ [</a:t>
            </a:r>
            <a:r>
              <a:rPr lang="ko-KR" altLang="en-US" b="1" dirty="0"/>
              <a:t>키</a:t>
            </a:r>
            <a:r>
              <a:rPr lang="en-US" altLang="ko-KR" b="1" dirty="0"/>
              <a:t>,</a:t>
            </a:r>
            <a:r>
              <a:rPr lang="ko-KR" altLang="en-US" b="1" dirty="0"/>
              <a:t>값</a:t>
            </a:r>
            <a:r>
              <a:rPr lang="en-US" altLang="ko-KR" b="1" dirty="0"/>
              <a:t>], [</a:t>
            </a:r>
            <a:r>
              <a:rPr lang="ko-KR" altLang="en-US" b="1" dirty="0"/>
              <a:t>키</a:t>
            </a:r>
            <a:r>
              <a:rPr lang="en-US" altLang="ko-KR" b="1" dirty="0"/>
              <a:t>, </a:t>
            </a:r>
            <a:r>
              <a:rPr lang="ko-KR" altLang="en-US" b="1" dirty="0"/>
              <a:t>값</a:t>
            </a:r>
            <a:r>
              <a:rPr lang="en-US" altLang="ko-KR" b="1" dirty="0"/>
              <a:t>] ]</a:t>
            </a:r>
            <a:r>
              <a:rPr lang="ko-KR" altLang="en-US" b="1" dirty="0"/>
              <a:t>), </a:t>
            </a:r>
            <a:r>
              <a:rPr lang="ko-KR" altLang="en-US" b="1" dirty="0" err="1"/>
              <a:t>update</a:t>
            </a:r>
            <a:r>
              <a:rPr lang="ko-KR" altLang="en-US" b="1" dirty="0"/>
              <a:t>(</a:t>
            </a:r>
            <a:r>
              <a:rPr lang="en-US" altLang="ko-KR" b="1" dirty="0"/>
              <a:t>[ (</a:t>
            </a:r>
            <a:r>
              <a:rPr lang="ko-KR" altLang="en-US" b="1" dirty="0"/>
              <a:t>키</a:t>
            </a:r>
            <a:r>
              <a:rPr lang="en-US" altLang="ko-KR" b="1" dirty="0"/>
              <a:t>, </a:t>
            </a:r>
            <a:r>
              <a:rPr lang="ko-KR" altLang="en-US" b="1" dirty="0"/>
              <a:t>값</a:t>
            </a:r>
            <a:r>
              <a:rPr lang="en-US" altLang="ko-KR" b="1" dirty="0"/>
              <a:t>), (</a:t>
            </a:r>
            <a:r>
              <a:rPr lang="ko-KR" altLang="en-US" b="1" dirty="0"/>
              <a:t>키</a:t>
            </a:r>
            <a:r>
              <a:rPr lang="en-US" altLang="ko-KR" b="1" dirty="0"/>
              <a:t>, </a:t>
            </a:r>
            <a:r>
              <a:rPr lang="ko-KR" altLang="en-US" b="1" dirty="0"/>
              <a:t>값</a:t>
            </a:r>
            <a:r>
              <a:rPr lang="en-US" altLang="ko-KR" b="1" dirty="0"/>
              <a:t>) ]</a:t>
            </a:r>
            <a:r>
              <a:rPr lang="ko-KR" altLang="en-US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77658-CC7B-42DB-8A12-2E917629F80F}"/>
              </a:ext>
            </a:extLst>
          </p:cNvPr>
          <p:cNvSpPr txBox="1"/>
          <p:nvPr/>
        </p:nvSpPr>
        <p:spPr>
          <a:xfrm>
            <a:off x="838199" y="2743426"/>
            <a:ext cx="919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</a:t>
            </a:r>
            <a:r>
              <a:rPr lang="ko-KR" altLang="en-US" dirty="0"/>
              <a:t>안에 리스트로 묶고 키와 값을 가지고 있는 </a:t>
            </a:r>
            <a:r>
              <a:rPr lang="ko-KR" altLang="en-US" b="1" dirty="0"/>
              <a:t>리스트 혹은 </a:t>
            </a:r>
            <a:r>
              <a:rPr lang="ko-KR" altLang="en-US" b="1" dirty="0" err="1"/>
              <a:t>튜플</a:t>
            </a:r>
            <a:r>
              <a:rPr lang="ko-KR" altLang="en-US" dirty="0" err="1"/>
              <a:t>을</a:t>
            </a:r>
            <a:r>
              <a:rPr lang="ko-KR" altLang="en-US" dirty="0"/>
              <a:t> 나열한다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8DF2AD-086B-445A-9B24-D33FB8E5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150" y="3223989"/>
            <a:ext cx="7057699" cy="304112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CEE9D6-23A9-439C-8E33-792331108534}"/>
              </a:ext>
            </a:extLst>
          </p:cNvPr>
          <p:cNvCxnSpPr>
            <a:cxnSpLocks/>
          </p:cNvCxnSpPr>
          <p:nvPr/>
        </p:nvCxnSpPr>
        <p:spPr>
          <a:xfrm>
            <a:off x="3263864" y="3112758"/>
            <a:ext cx="1293622" cy="748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FFF37A-80A9-4ABB-AC8C-87DAE1154BE1}"/>
              </a:ext>
            </a:extLst>
          </p:cNvPr>
          <p:cNvSpPr/>
          <p:nvPr/>
        </p:nvSpPr>
        <p:spPr>
          <a:xfrm>
            <a:off x="4631936" y="3810000"/>
            <a:ext cx="4258064" cy="355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8F9EF-E23E-43CF-9947-5A1CC66783EB}"/>
              </a:ext>
            </a:extLst>
          </p:cNvPr>
          <p:cNvCxnSpPr/>
          <p:nvPr/>
        </p:nvCxnSpPr>
        <p:spPr>
          <a:xfrm>
            <a:off x="4397829" y="3112758"/>
            <a:ext cx="892628" cy="7480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7C2AE-2B40-48DE-8E4D-F88510AD8CDD}"/>
              </a:ext>
            </a:extLst>
          </p:cNvPr>
          <p:cNvSpPr/>
          <p:nvPr/>
        </p:nvSpPr>
        <p:spPr>
          <a:xfrm>
            <a:off x="2271486" y="2743427"/>
            <a:ext cx="1473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37DCC7-F2B7-4217-AD3A-1EAF6256AFF7}"/>
              </a:ext>
            </a:extLst>
          </p:cNvPr>
          <p:cNvSpPr/>
          <p:nvPr/>
        </p:nvSpPr>
        <p:spPr>
          <a:xfrm>
            <a:off x="3817256" y="2743427"/>
            <a:ext cx="536302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7A0EA1-1B7B-4919-A569-8CE148A1D11E}"/>
              </a:ext>
            </a:extLst>
          </p:cNvPr>
          <p:cNvSpPr/>
          <p:nvPr/>
        </p:nvSpPr>
        <p:spPr>
          <a:xfrm>
            <a:off x="4791593" y="3831772"/>
            <a:ext cx="1304407" cy="3113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8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205DF-72FF-434A-9CE9-CC3DF50E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07" y="2567548"/>
            <a:ext cx="8616986" cy="3093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3F4D9-A8CC-4807-AC39-CA439C9500B3}"/>
              </a:ext>
            </a:extLst>
          </p:cNvPr>
          <p:cNvSpPr txBox="1"/>
          <p:nvPr/>
        </p:nvSpPr>
        <p:spPr>
          <a:xfrm>
            <a:off x="3531476" y="2133350"/>
            <a:ext cx="51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zip </a:t>
            </a:r>
            <a:r>
              <a:rPr lang="ko-KR" altLang="en-US" b="1" dirty="0"/>
              <a:t>응용 가능 </a:t>
            </a:r>
            <a:r>
              <a:rPr lang="en-US" altLang="ko-KR" b="1" dirty="0"/>
              <a:t>(zip</a:t>
            </a:r>
            <a:r>
              <a:rPr lang="ko-KR" altLang="en-US" b="1" dirty="0"/>
              <a:t>은 바깥에 </a:t>
            </a:r>
            <a:r>
              <a:rPr lang="en-US" altLang="ko-KR" b="1" dirty="0"/>
              <a:t>[ ] </a:t>
            </a:r>
            <a:r>
              <a:rPr lang="ko-KR" altLang="en-US" b="1" dirty="0"/>
              <a:t>가 없다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03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179220-1865-4AAA-960C-631FBC638535}"/>
              </a:ext>
            </a:extLst>
          </p:cNvPr>
          <p:cNvSpPr/>
          <p:nvPr/>
        </p:nvSpPr>
        <p:spPr>
          <a:xfrm>
            <a:off x="838200" y="1321356"/>
            <a:ext cx="313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setdefault와</a:t>
            </a:r>
            <a:r>
              <a:rPr lang="ko-KR" altLang="en-US" b="1" dirty="0"/>
              <a:t> </a:t>
            </a:r>
            <a:r>
              <a:rPr lang="ko-KR" altLang="en-US" b="1" dirty="0" err="1"/>
              <a:t>update의</a:t>
            </a:r>
            <a:r>
              <a:rPr lang="ko-KR" altLang="en-US" b="1" dirty="0"/>
              <a:t> 차이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536C03-DC7C-4B26-B794-F605C94B5F67}"/>
              </a:ext>
            </a:extLst>
          </p:cNvPr>
          <p:cNvSpPr/>
          <p:nvPr/>
        </p:nvSpPr>
        <p:spPr>
          <a:xfrm>
            <a:off x="1868714" y="3287263"/>
            <a:ext cx="8694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setdefault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키-값 쌍 추가만 할 수 있고, </a:t>
            </a:r>
            <a:r>
              <a:rPr lang="ko-KR" altLang="en-US" b="1" dirty="0">
                <a:solidFill>
                  <a:srgbClr val="FF0000"/>
                </a:solidFill>
              </a:rPr>
              <a:t>이미 들어있는 키의 값은 수정할 수 없다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561026-8B83-4373-A841-7549DB855DBF}"/>
              </a:ext>
            </a:extLst>
          </p:cNvPr>
          <p:cNvSpPr/>
          <p:nvPr/>
        </p:nvSpPr>
        <p:spPr>
          <a:xfrm>
            <a:off x="1868714" y="3897477"/>
            <a:ext cx="545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update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키-값 쌍 추가와 값 수정이 모두 가능하다</a:t>
            </a:r>
          </a:p>
        </p:txBody>
      </p:sp>
    </p:spTree>
    <p:extLst>
      <p:ext uri="{BB962C8B-B14F-4D97-AF65-F5344CB8AC3E}">
        <p14:creationId xmlns:p14="http://schemas.microsoft.com/office/powerpoint/2010/main" val="85218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38FD8A-6226-46DB-924E-768438B76170}"/>
              </a:ext>
            </a:extLst>
          </p:cNvPr>
          <p:cNvSpPr/>
          <p:nvPr/>
        </p:nvSpPr>
        <p:spPr>
          <a:xfrm>
            <a:off x="838200" y="1321356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딕셔너리에서 키-값 쌍 삭제하기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A7D81-9922-49BE-B0DA-3661A37FDD59}"/>
              </a:ext>
            </a:extLst>
          </p:cNvPr>
          <p:cNvSpPr/>
          <p:nvPr/>
        </p:nvSpPr>
        <p:spPr>
          <a:xfrm>
            <a:off x="2090057" y="2219557"/>
            <a:ext cx="7910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pop</a:t>
            </a:r>
            <a:r>
              <a:rPr lang="ko-KR" altLang="en-US" b="1" dirty="0">
                <a:solidFill>
                  <a:srgbClr val="FF0000"/>
                </a:solidFill>
              </a:rPr>
              <a:t>(키)</a:t>
            </a:r>
            <a:r>
              <a:rPr lang="ko-KR" altLang="en-US" b="1" dirty="0"/>
              <a:t>는 </a:t>
            </a:r>
            <a:r>
              <a:rPr lang="ko-KR" altLang="en-US" b="1" dirty="0" err="1"/>
              <a:t>딕셔너리에서</a:t>
            </a:r>
            <a:r>
              <a:rPr lang="ko-KR" altLang="en-US" b="1" dirty="0"/>
              <a:t> 특정 키-값 쌍을 삭제한 뒤 삭제한 </a:t>
            </a:r>
            <a:r>
              <a:rPr lang="ko-KR" altLang="en-US" b="1" dirty="0">
                <a:solidFill>
                  <a:srgbClr val="FF0000"/>
                </a:solidFill>
              </a:rPr>
              <a:t>값</a:t>
            </a:r>
            <a:r>
              <a:rPr lang="ko-KR" altLang="en-US" b="1" dirty="0"/>
              <a:t>을 반환한다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EA6A49-AB56-42A7-A707-3F072157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45" y="2919643"/>
            <a:ext cx="5924109" cy="27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8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F577-31CA-4CF9-A711-65DBAFC6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7000" cy="1325563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4E7DD2-FEDB-40D0-8543-FF3E398B7DF8}"/>
              </a:ext>
            </a:extLst>
          </p:cNvPr>
          <p:cNvSpPr/>
          <p:nvPr/>
        </p:nvSpPr>
        <p:spPr>
          <a:xfrm>
            <a:off x="838200" y="1367522"/>
            <a:ext cx="1069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pop</a:t>
            </a:r>
            <a:r>
              <a:rPr lang="ko-KR" altLang="en-US" b="1" dirty="0"/>
              <a:t>(키, 기본값)</a:t>
            </a:r>
            <a:r>
              <a:rPr lang="ko-KR" altLang="en-US" dirty="0" err="1"/>
              <a:t>처럼</a:t>
            </a:r>
            <a:r>
              <a:rPr lang="ko-KR" altLang="en-US" dirty="0"/>
              <a:t> 기본값을 지정하면 </a:t>
            </a:r>
            <a:r>
              <a:rPr lang="ko-KR" altLang="en-US" dirty="0" err="1"/>
              <a:t>딕셔너리에</a:t>
            </a:r>
            <a:r>
              <a:rPr lang="ko-KR" altLang="en-US" dirty="0"/>
              <a:t> 키가 있을 때는 해당 키-값 쌍을 삭제한 뒤 삭제한 값을 반환하지만 </a:t>
            </a:r>
            <a:r>
              <a:rPr lang="ko-KR" altLang="en-US" b="1" dirty="0"/>
              <a:t>키가 없을 때는 기본값만 반환</a:t>
            </a:r>
            <a:r>
              <a:rPr lang="ko-KR" altLang="en-US" dirty="0"/>
              <a:t>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22E5B-2CA6-495E-A0D0-E7E6A286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01" y="2586031"/>
            <a:ext cx="6290197" cy="29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5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1088</Words>
  <Application>Microsoft Office PowerPoint</Application>
  <PresentationFormat>와이드스크린</PresentationFormat>
  <Paragraphs>173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Python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응용하기</vt:lpstr>
      <vt:lpstr>딕셔너리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317</cp:revision>
  <dcterms:created xsi:type="dcterms:W3CDTF">2020-01-23T02:48:59Z</dcterms:created>
  <dcterms:modified xsi:type="dcterms:W3CDTF">2020-01-26T14:51:41Z</dcterms:modified>
</cp:coreProperties>
</file>