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821B4-111A-4A24-AC3D-E352D5F1D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2F45CF-7BE1-4E3E-ADE6-D7D95CA47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D4E99-03B8-4866-8E80-1EF9418B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B6E90-349E-4DEA-AAEC-4069C8A6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AAAE0-BEFB-4E6E-8A29-81FF129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0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15065-B15F-4564-9D2C-9B3CC487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FB54B-4E38-4C2D-A94A-55EBBA3EA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032A8-C791-4954-92CB-22E63E0C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29912-D2E6-4239-A2DB-EBA741E4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029A4-8EB4-4BD1-9559-CC74D1CC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2E5DD-38C5-4E58-A30C-E019BC9D8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201F9-0E73-42E5-A5B7-4CF0BF9A3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55AC2-5E33-4431-99BD-2A3F67A8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9B912-01AE-40F8-97AD-AE1F10D9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1E865-F288-43FA-B40D-711F8AB4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D8CE9-B446-4B05-BDDB-0913B9C7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33943-966F-468D-9867-5EF4C09E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949AF-6253-4281-B750-E65A9529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15081-E0A4-4DAC-A0C3-65E601F3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9F54A-86C1-4FCC-A919-65DB97AE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0D9C2-9791-43CD-99BF-6751A68E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2BBF3-2B83-4794-ABC5-DC30EB8B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9B931-FCC4-40ED-BEB1-F82F6C0D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F19A9-7F86-45F5-B17C-51E83F5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6F701-453D-4656-B888-7931FF30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6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02177-B0A6-496D-AB46-69D50FA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64488-1900-479B-88F4-756E7F7A1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BADDE-5605-4066-B0BC-FD3C64075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3EDAC-0E45-4ECD-9AD7-5EAE5501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B4648-01DC-422C-AA7F-0798A669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CC574-37CB-456E-A765-FF7D1886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6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1A23F-B78B-445B-8E07-333DBC8A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B6689-2AE8-4883-9578-9A4D3C7B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62D99-2552-4D36-9C1E-8F982849D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EF0B2D-C3A2-4459-B6DC-F2B3BBF2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48EDA-79F1-4C6E-8376-D89F697CD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A3ADF6-6CB9-4994-98CD-14901AB8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AFB6D-61E1-427E-A40D-DF45C3A0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696791-2DE3-4F04-9A8C-A0730703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28235-B848-496C-80B7-42B9298E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A01517-7934-44E3-A97D-1843F566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FEB5FE-9BFF-45DA-8517-6D44E521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66102F-132D-4F6A-B61A-F8394349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5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3559BA-A591-418F-948A-33B291F3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BB2200-3BF5-4240-AA1A-8AAECCA1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5D8E1B-4F53-4256-95BC-F6ADE1B7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2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2C0CA-B56F-4C46-AB89-2C8ADCD2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1BD58-25F1-40EF-AA4D-64C874B9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845510-5804-4780-9975-684782644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5043D-81C8-4EFD-B274-F8D5CE35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5AD77-3647-421A-AF80-82ABB434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252AF-253E-4759-B8B1-8A32078A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2056C-B158-4288-8FE5-5EEC3A6B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B8CF05-4206-4715-BB09-98D68592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96207-188F-4F36-8D18-9A4D073C3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240B7-FABC-4A4D-8F2B-E36B3E9D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6DBB4-7207-44C3-BBAA-7FD9FC73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CC4105-E6F0-4F27-A2D8-2FEC4B65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6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0E0D02-8899-4483-A764-3F562197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90067-1C90-49D6-BB1A-6176055C4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DF39-488C-41B5-B43A-231EA1F7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F8DF-9652-4CC4-BFAA-44D79BFC6672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A940E-8FCD-4196-8072-61AE19E35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D4CA2-71A5-4B9C-B007-8DAA707E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729F-FDDC-4CE8-AFAD-3C9E3DA5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6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AB211-A600-40C6-A994-C8585E88E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5E3B8-80B8-4EE9-A611-A4E87E1EE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2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4E4DDC-BBF6-4D41-A5D3-D5CFFEF3B80B}"/>
              </a:ext>
            </a:extLst>
          </p:cNvPr>
          <p:cNvSpPr/>
          <p:nvPr/>
        </p:nvSpPr>
        <p:spPr>
          <a:xfrm>
            <a:off x="838200" y="1321356"/>
            <a:ext cx="4517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파일의 내용을 한 </a:t>
            </a:r>
            <a:r>
              <a:rPr lang="ko-KR" altLang="en-US" b="1" dirty="0" err="1"/>
              <a:t>줄씩</a:t>
            </a:r>
            <a:r>
              <a:rPr lang="ko-KR" altLang="en-US" b="1" dirty="0"/>
              <a:t> 리스트로 가져오기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8F184F-A269-4C1E-8693-418243602E6B}"/>
              </a:ext>
            </a:extLst>
          </p:cNvPr>
          <p:cNvSpPr/>
          <p:nvPr/>
        </p:nvSpPr>
        <p:spPr>
          <a:xfrm>
            <a:off x="838200" y="2500265"/>
            <a:ext cx="330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= </a:t>
            </a:r>
            <a:r>
              <a:rPr lang="ko-KR" altLang="en-US" dirty="0" err="1"/>
              <a:t>파일객체.readlines</a:t>
            </a:r>
            <a:r>
              <a:rPr lang="ko-KR" altLang="en-US" dirty="0"/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6C0205-FC5D-4903-8BF1-205A4A8B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02" y="3590427"/>
            <a:ext cx="7553195" cy="189123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1335DC5-D9A8-4AD4-B62D-E2794DF2EB1F}"/>
              </a:ext>
            </a:extLst>
          </p:cNvPr>
          <p:cNvSpPr/>
          <p:nvPr/>
        </p:nvSpPr>
        <p:spPr>
          <a:xfrm>
            <a:off x="4320895" y="2442615"/>
            <a:ext cx="843332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2FB07-0791-4222-9C92-917F14B371B7}"/>
              </a:ext>
            </a:extLst>
          </p:cNvPr>
          <p:cNvSpPr txBox="1"/>
          <p:nvPr/>
        </p:nvSpPr>
        <p:spPr>
          <a:xfrm>
            <a:off x="5355783" y="2494851"/>
            <a:ext cx="437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readlines</a:t>
            </a:r>
            <a:r>
              <a:rPr lang="en-US" altLang="ko-KR" dirty="0"/>
              <a:t> </a:t>
            </a:r>
            <a:r>
              <a:rPr lang="en-US" altLang="ko-KR" b="1" dirty="0"/>
              <a:t>s</a:t>
            </a:r>
            <a:r>
              <a:rPr lang="ko-KR" altLang="en-US" b="1" dirty="0"/>
              <a:t>가 붙으면 리스트</a:t>
            </a:r>
            <a:r>
              <a:rPr lang="ko-KR" altLang="en-US" dirty="0"/>
              <a:t>를 반환한다</a:t>
            </a:r>
          </a:p>
        </p:txBody>
      </p:sp>
    </p:spTree>
    <p:extLst>
      <p:ext uri="{BB962C8B-B14F-4D97-AF65-F5344CB8AC3E}">
        <p14:creationId xmlns:p14="http://schemas.microsoft.com/office/powerpoint/2010/main" val="121650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805527-6456-4905-AA74-8BA81104B25B}"/>
              </a:ext>
            </a:extLst>
          </p:cNvPr>
          <p:cNvSpPr/>
          <p:nvPr/>
        </p:nvSpPr>
        <p:spPr>
          <a:xfrm>
            <a:off x="838200" y="1321356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파일의 내용을 한 </a:t>
            </a:r>
            <a:r>
              <a:rPr lang="ko-KR" altLang="en-US" b="1" dirty="0" err="1"/>
              <a:t>줄씩</a:t>
            </a:r>
            <a:r>
              <a:rPr lang="ko-KR" altLang="en-US" b="1" dirty="0"/>
              <a:t> 읽기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AA7F0F-84AF-4805-ABBB-76C42744A5E6}"/>
              </a:ext>
            </a:extLst>
          </p:cNvPr>
          <p:cNvSpPr/>
          <p:nvPr/>
        </p:nvSpPr>
        <p:spPr>
          <a:xfrm>
            <a:off x="838200" y="2268327"/>
            <a:ext cx="320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= </a:t>
            </a:r>
            <a:r>
              <a:rPr lang="ko-KR" altLang="en-US" dirty="0" err="1"/>
              <a:t>파일객체.readline</a:t>
            </a:r>
            <a:r>
              <a:rPr lang="ko-KR" altLang="en-US" dirty="0"/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FD17C0-2653-4EEC-AE9A-1695E41ED08C}"/>
              </a:ext>
            </a:extLst>
          </p:cNvPr>
          <p:cNvSpPr/>
          <p:nvPr/>
        </p:nvSpPr>
        <p:spPr>
          <a:xfrm>
            <a:off x="838200" y="3217210"/>
            <a:ext cx="6742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readline으로</a:t>
            </a:r>
            <a:r>
              <a:rPr lang="ko-KR" altLang="en-US" dirty="0"/>
              <a:t> 파일을 읽을 때는 </a:t>
            </a:r>
            <a:r>
              <a:rPr lang="ko-KR" altLang="en-US" b="1" dirty="0" err="1"/>
              <a:t>while</a:t>
            </a:r>
            <a:r>
              <a:rPr lang="ko-KR" altLang="en-US" b="1" dirty="0"/>
              <a:t> 반복문을 활용</a:t>
            </a:r>
            <a:r>
              <a:rPr lang="ko-KR" altLang="en-US" dirty="0"/>
              <a:t>해야 한다.</a:t>
            </a:r>
          </a:p>
          <a:p>
            <a:r>
              <a:rPr lang="ko-KR" altLang="en-US" dirty="0"/>
              <a:t>왜냐하면 </a:t>
            </a:r>
            <a:r>
              <a:rPr lang="ko-KR" altLang="en-US" b="1" dirty="0"/>
              <a:t>파일에 문자열이 몇 줄이나 있는지 모르기 때문</a:t>
            </a:r>
            <a:r>
              <a:rPr lang="ko-KR" altLang="en-US" dirty="0"/>
              <a:t>이다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6C2FC6-E65E-4B49-935E-708E68DA99F7}"/>
              </a:ext>
            </a:extLst>
          </p:cNvPr>
          <p:cNvSpPr/>
          <p:nvPr/>
        </p:nvSpPr>
        <p:spPr>
          <a:xfrm>
            <a:off x="838200" y="4042709"/>
            <a:ext cx="6484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readline</a:t>
            </a:r>
            <a:r>
              <a:rPr lang="ko-KR" altLang="en-US" dirty="0" err="1"/>
              <a:t>은</a:t>
            </a:r>
            <a:r>
              <a:rPr lang="ko-KR" altLang="en-US" dirty="0"/>
              <a:t> 더 이상 읽을 줄이 </a:t>
            </a:r>
            <a:r>
              <a:rPr lang="ko-KR" altLang="en-US" b="1" dirty="0"/>
              <a:t>없을 때는 빈 문자열</a:t>
            </a:r>
            <a:r>
              <a:rPr lang="en-US" altLang="ko-KR" b="1" dirty="0"/>
              <a:t>(‘’)</a:t>
            </a:r>
            <a:r>
              <a:rPr lang="ko-KR" altLang="en-US" b="1" dirty="0"/>
              <a:t>을 반환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8F4615-DA33-46DD-B465-9D404613728A}"/>
              </a:ext>
            </a:extLst>
          </p:cNvPr>
          <p:cNvSpPr/>
          <p:nvPr/>
        </p:nvSpPr>
        <p:spPr>
          <a:xfrm>
            <a:off x="838200" y="4591209"/>
            <a:ext cx="574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while</a:t>
            </a:r>
            <a:r>
              <a:rPr lang="ko-KR" altLang="en-US" dirty="0" err="1"/>
              <a:t>에는</a:t>
            </a:r>
            <a:r>
              <a:rPr lang="ko-KR" altLang="en-US" dirty="0"/>
              <a:t> 이런 특성을 이용하여 </a:t>
            </a:r>
            <a:r>
              <a:rPr lang="ko-KR" altLang="en-US" b="1" dirty="0"/>
              <a:t>조건식을 만들어준다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DBC1F3-1BE6-44DD-B926-80F7249C5D5A}"/>
              </a:ext>
            </a:extLst>
          </p:cNvPr>
          <p:cNvSpPr/>
          <p:nvPr/>
        </p:nvSpPr>
        <p:spPr>
          <a:xfrm>
            <a:off x="838200" y="5139709"/>
            <a:ext cx="10821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변수 </a:t>
            </a:r>
            <a:r>
              <a:rPr lang="ko-KR" altLang="en-US" dirty="0" err="1"/>
              <a:t>line은</a:t>
            </a:r>
            <a:r>
              <a:rPr lang="ko-KR" altLang="en-US" dirty="0"/>
              <a:t> </a:t>
            </a:r>
            <a:r>
              <a:rPr lang="ko-KR" altLang="en-US" dirty="0" err="1"/>
              <a:t>while로</a:t>
            </a:r>
            <a:r>
              <a:rPr lang="ko-KR" altLang="en-US" dirty="0"/>
              <a:t> 반복하기 전에 </a:t>
            </a:r>
            <a:r>
              <a:rPr lang="ko-KR" altLang="en-US" dirty="0" err="1"/>
              <a:t>None으로</a:t>
            </a:r>
            <a:r>
              <a:rPr lang="ko-KR" altLang="en-US" dirty="0"/>
              <a:t> 초기화해준다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변수 </a:t>
            </a:r>
            <a:r>
              <a:rPr lang="ko-KR" altLang="en-US" dirty="0" err="1">
                <a:solidFill>
                  <a:srgbClr val="FF0000"/>
                </a:solidFill>
              </a:rPr>
              <a:t>line을</a:t>
            </a:r>
            <a:r>
              <a:rPr lang="ko-KR" altLang="en-US" dirty="0">
                <a:solidFill>
                  <a:srgbClr val="FF0000"/>
                </a:solidFill>
              </a:rPr>
              <a:t> 만들지 않고 </a:t>
            </a:r>
            <a:r>
              <a:rPr lang="ko-KR" altLang="en-US" dirty="0" err="1">
                <a:solidFill>
                  <a:srgbClr val="FF0000"/>
                </a:solidFill>
              </a:rPr>
              <a:t>while을</a:t>
            </a:r>
            <a:r>
              <a:rPr lang="ko-KR" altLang="en-US" dirty="0">
                <a:solidFill>
                  <a:srgbClr val="FF0000"/>
                </a:solidFill>
              </a:rPr>
              <a:t> 실행하면 </a:t>
            </a:r>
            <a:r>
              <a:rPr lang="ko-KR" altLang="en-US" b="1" dirty="0">
                <a:solidFill>
                  <a:srgbClr val="FF0000"/>
                </a:solidFill>
              </a:rPr>
              <a:t>없는 변수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ko-KR" altLang="en-US" b="1" dirty="0">
                <a:solidFill>
                  <a:srgbClr val="FF0000"/>
                </a:solidFill>
              </a:rPr>
              <a:t>빈 문자열 ''</a:t>
            </a:r>
            <a:r>
              <a:rPr lang="ko-KR" altLang="en-US" dirty="0">
                <a:solidFill>
                  <a:srgbClr val="FF0000"/>
                </a:solidFill>
              </a:rPr>
              <a:t>을 비교하게 되므로 에러가 발생</a:t>
            </a:r>
          </a:p>
          <a:p>
            <a:r>
              <a:rPr lang="ko-KR" altLang="en-US" dirty="0"/>
              <a:t>또는, </a:t>
            </a:r>
            <a:r>
              <a:rPr lang="ko-KR" altLang="en-US" dirty="0" err="1"/>
              <a:t>line을</a:t>
            </a:r>
            <a:r>
              <a:rPr lang="ko-KR" altLang="en-US" dirty="0"/>
              <a:t> </a:t>
            </a:r>
            <a:r>
              <a:rPr lang="ko-KR" altLang="en-US" dirty="0" err="1"/>
              <a:t>None이</a:t>
            </a:r>
            <a:r>
              <a:rPr lang="ko-KR" altLang="en-US" dirty="0"/>
              <a:t> 아닌 ''로 초기화하면 처음부터 </a:t>
            </a:r>
            <a:r>
              <a:rPr lang="ko-KR" altLang="en-US" dirty="0" err="1"/>
              <a:t>line</a:t>
            </a:r>
            <a:r>
              <a:rPr lang="ko-KR" altLang="en-US" dirty="0"/>
              <a:t> != ''는 거짓이 되므로 반복을 하지 않고 코드가 그냥 끝남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BADF0B-8841-4CA3-B338-E379D5FB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99" y="547988"/>
            <a:ext cx="6177008" cy="218600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91141A0-41F5-465C-87AE-DA13450ECF1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673126" y="1118126"/>
            <a:ext cx="0" cy="85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3C9044-066C-4653-A622-5469BFA06EA6}"/>
              </a:ext>
            </a:extLst>
          </p:cNvPr>
          <p:cNvSpPr/>
          <p:nvPr/>
        </p:nvSpPr>
        <p:spPr>
          <a:xfrm>
            <a:off x="6248992" y="947565"/>
            <a:ext cx="848268" cy="170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585FF-8F75-4CDF-9C9A-77D115B55C4C}"/>
              </a:ext>
            </a:extLst>
          </p:cNvPr>
          <p:cNvSpPr txBox="1"/>
          <p:nvPr/>
        </p:nvSpPr>
        <p:spPr>
          <a:xfrm>
            <a:off x="7144638" y="899156"/>
            <a:ext cx="3071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line </a:t>
            </a:r>
            <a:r>
              <a:rPr lang="ko-KR" altLang="en-US" sz="1100" b="1" dirty="0">
                <a:solidFill>
                  <a:schemeClr val="bg1"/>
                </a:solidFill>
              </a:rPr>
              <a:t>변수를 조건으로 이용하기 위해서 초기화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FB120-1BA6-4046-8040-A47231291EB0}"/>
              </a:ext>
            </a:extLst>
          </p:cNvPr>
          <p:cNvSpPr txBox="1"/>
          <p:nvPr/>
        </p:nvSpPr>
        <p:spPr>
          <a:xfrm>
            <a:off x="3218699" y="259752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/>
              <a:t>str</a:t>
            </a:r>
            <a:r>
              <a:rPr lang="en-US" altLang="ko-KR" b="1" dirty="0"/>
              <a:t> </a:t>
            </a:r>
            <a:r>
              <a:rPr lang="ko-KR" altLang="en-US" b="1" dirty="0"/>
              <a:t>반환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CBA222B-E315-460D-9523-FDBB666348EE}"/>
              </a:ext>
            </a:extLst>
          </p:cNvPr>
          <p:cNvCxnSpPr>
            <a:stCxn id="12" idx="2"/>
          </p:cNvCxnSpPr>
          <p:nvPr/>
        </p:nvCxnSpPr>
        <p:spPr>
          <a:xfrm flipH="1">
            <a:off x="5941231" y="1118126"/>
            <a:ext cx="731895" cy="42924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3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D3F22E-1436-4376-BB8F-EE67BD7B6D91}"/>
              </a:ext>
            </a:extLst>
          </p:cNvPr>
          <p:cNvSpPr/>
          <p:nvPr/>
        </p:nvSpPr>
        <p:spPr>
          <a:xfrm>
            <a:off x="838200" y="1321356"/>
            <a:ext cx="489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for</a:t>
            </a:r>
            <a:r>
              <a:rPr lang="ko-KR" altLang="en-US" b="1" dirty="0"/>
              <a:t> 반복문으로 파일의 내용을 줄 단위로 읽기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6EDA5F-AF8F-43D5-ACD6-7739E830E3AF}"/>
              </a:ext>
            </a:extLst>
          </p:cNvPr>
          <p:cNvSpPr/>
          <p:nvPr/>
        </p:nvSpPr>
        <p:spPr>
          <a:xfrm>
            <a:off x="838200" y="2153532"/>
            <a:ext cx="8357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ko-KR" altLang="en-US" b="1" dirty="0" err="1"/>
              <a:t>for</a:t>
            </a:r>
            <a:r>
              <a:rPr lang="ko-KR" altLang="en-US" b="1" dirty="0"/>
              <a:t> 반복문으로 좀 더 간단하게 파일의 내용</a:t>
            </a:r>
            <a:r>
              <a:rPr lang="ko-KR" altLang="en-US" dirty="0"/>
              <a:t>을 읽을 수 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E924CB-501A-4589-A235-D42F2857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37" y="2985708"/>
            <a:ext cx="9897889" cy="25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1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57FA7A-41FD-4C08-A29D-FE9D82DB7E66}"/>
              </a:ext>
            </a:extLst>
          </p:cNvPr>
          <p:cNvSpPr/>
          <p:nvPr/>
        </p:nvSpPr>
        <p:spPr>
          <a:xfrm>
            <a:off x="838200" y="2249391"/>
            <a:ext cx="612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b="1" dirty="0"/>
              <a:t>객체를 파일에 저장</a:t>
            </a:r>
            <a:r>
              <a:rPr lang="ko-KR" altLang="en-US" dirty="0"/>
              <a:t>하는 </a:t>
            </a:r>
            <a:r>
              <a:rPr lang="ko-KR" altLang="en-US" b="1" dirty="0" err="1"/>
              <a:t>pickle</a:t>
            </a:r>
            <a:r>
              <a:rPr lang="ko-KR" altLang="en-US" b="1" dirty="0"/>
              <a:t> 모듈</a:t>
            </a:r>
            <a:r>
              <a:rPr lang="ko-KR" altLang="en-US" dirty="0"/>
              <a:t>을 제공한다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8EDB30-B88E-4C9D-B72E-7BDEC1875D14}"/>
              </a:ext>
            </a:extLst>
          </p:cNvPr>
          <p:cNvSpPr/>
          <p:nvPr/>
        </p:nvSpPr>
        <p:spPr>
          <a:xfrm>
            <a:off x="838200" y="1321356"/>
            <a:ext cx="448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객체를 파일에 저장하기, 가져오기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307F14-95BC-4BD0-A97C-8A871D60F274}"/>
              </a:ext>
            </a:extLst>
          </p:cNvPr>
          <p:cNvSpPr/>
          <p:nvPr/>
        </p:nvSpPr>
        <p:spPr>
          <a:xfrm>
            <a:off x="838200" y="2967335"/>
            <a:ext cx="10726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b="1" dirty="0"/>
              <a:t>객체를 파일에 저장하는 과정을 </a:t>
            </a:r>
            <a:r>
              <a:rPr lang="ko-KR" altLang="en-US" b="1" dirty="0" err="1"/>
              <a:t>피클링</a:t>
            </a:r>
            <a:r>
              <a:rPr lang="ko-KR" altLang="en-US" b="1" dirty="0"/>
              <a:t>(</a:t>
            </a:r>
            <a:r>
              <a:rPr lang="ko-KR" altLang="en-US" b="1" dirty="0" err="1"/>
              <a:t>pickling</a:t>
            </a:r>
            <a:r>
              <a:rPr lang="ko-KR" altLang="en-US" b="1" dirty="0"/>
              <a:t>)</a:t>
            </a:r>
            <a:r>
              <a:rPr lang="ko-KR" altLang="en-US" dirty="0"/>
              <a:t>이라고 하고, </a:t>
            </a:r>
            <a:r>
              <a:rPr lang="ko-KR" altLang="en-US" b="1" dirty="0"/>
              <a:t>파일에서 객체를 읽어오는 과정을 </a:t>
            </a:r>
            <a:r>
              <a:rPr lang="ko-KR" altLang="en-US" b="1" dirty="0" err="1"/>
              <a:t>언피클링</a:t>
            </a:r>
            <a:r>
              <a:rPr lang="ko-KR" altLang="en-US" b="1" dirty="0"/>
              <a:t>(</a:t>
            </a:r>
            <a:r>
              <a:rPr lang="ko-KR" altLang="en-US" b="1" dirty="0" err="1"/>
              <a:t>unpickling</a:t>
            </a:r>
            <a:r>
              <a:rPr lang="ko-KR" altLang="en-US" b="1" dirty="0"/>
              <a:t>)</a:t>
            </a:r>
          </a:p>
        </p:txBody>
      </p:sp>
      <p:pic>
        <p:nvPicPr>
          <p:cNvPr id="1026" name="Picture 2" descr="https://dojang.io/pluginfile.php/13766/mod_page/content/3/027003.png">
            <a:extLst>
              <a:ext uri="{FF2B5EF4-FFF2-40B4-BE49-F238E27FC236}">
                <a16:creationId xmlns:a16="http://schemas.microsoft.com/office/drawing/2014/main" id="{A3355B5D-45A0-4E87-A873-1AF294289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39654" r="13298" b="39689"/>
          <a:stretch/>
        </p:blipFill>
        <p:spPr bwMode="auto">
          <a:xfrm>
            <a:off x="2752676" y="4349322"/>
            <a:ext cx="6699283" cy="14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8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E55983-1DA6-45ED-A390-66F7D633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2595"/>
            <a:ext cx="6596111" cy="24336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10C8694-3AD7-470D-9B65-BDCE5D6D52EE}"/>
              </a:ext>
            </a:extLst>
          </p:cNvPr>
          <p:cNvSpPr/>
          <p:nvPr/>
        </p:nvSpPr>
        <p:spPr>
          <a:xfrm>
            <a:off x="838200" y="1321356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객체를 파일에 저장하기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F23643-2504-41FA-A5DC-9A48BC37A70F}"/>
              </a:ext>
            </a:extLst>
          </p:cNvPr>
          <p:cNvSpPr/>
          <p:nvPr/>
        </p:nvSpPr>
        <p:spPr>
          <a:xfrm>
            <a:off x="464307" y="4686250"/>
            <a:ext cx="11479747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소스 코드를 실행하면 </a:t>
            </a:r>
            <a:r>
              <a:rPr lang="ko-KR" altLang="en-US" b="1" dirty="0"/>
              <a:t>.</a:t>
            </a:r>
            <a:r>
              <a:rPr lang="ko-KR" altLang="en-US" b="1" dirty="0" err="1"/>
              <a:t>py</a:t>
            </a:r>
            <a:r>
              <a:rPr lang="ko-KR" altLang="en-US" b="1" dirty="0"/>
              <a:t> 파일이 있는 폴더에 </a:t>
            </a:r>
            <a:r>
              <a:rPr lang="ko-KR" altLang="en-US" b="1" dirty="0" err="1"/>
              <a:t>james.p</a:t>
            </a:r>
            <a:r>
              <a:rPr lang="ko-KR" altLang="en-US" b="1" dirty="0"/>
              <a:t> 파일이 생성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여기서는 </a:t>
            </a:r>
            <a:r>
              <a:rPr lang="ko-KR" altLang="en-US" b="1" dirty="0"/>
              <a:t>확장자를 </a:t>
            </a:r>
            <a:r>
              <a:rPr lang="ko-KR" altLang="en-US" b="1" dirty="0" err="1"/>
              <a:t>pickle의</a:t>
            </a:r>
            <a:r>
              <a:rPr lang="ko-KR" altLang="en-US" b="1" dirty="0"/>
              <a:t> </a:t>
            </a:r>
            <a:r>
              <a:rPr lang="ko-KR" altLang="en-US" b="1" dirty="0" err="1"/>
              <a:t>p를</a:t>
            </a:r>
            <a:r>
              <a:rPr lang="ko-KR" altLang="en-US" b="1" dirty="0"/>
              <a:t> 사용</a:t>
            </a:r>
            <a:r>
              <a:rPr lang="ko-KR" altLang="en-US" dirty="0"/>
              <a:t>했지만 </a:t>
            </a:r>
            <a:r>
              <a:rPr lang="ko-KR" altLang="en-US" b="1" dirty="0"/>
              <a:t>다른 확장자를 사용해도 상관없다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/>
              <a:t>pickle.dump로</a:t>
            </a:r>
            <a:r>
              <a:rPr lang="ko-KR" altLang="en-US" b="1" dirty="0"/>
              <a:t> 객체(값)</a:t>
            </a:r>
            <a:r>
              <a:rPr lang="ko-KR" altLang="en-US" b="1" dirty="0" err="1"/>
              <a:t>를</a:t>
            </a:r>
            <a:r>
              <a:rPr lang="ko-KR" altLang="en-US" b="1" dirty="0"/>
              <a:t> 저장할 때는 </a:t>
            </a:r>
            <a:r>
              <a:rPr lang="ko-KR" altLang="en-US" b="1" dirty="0" err="1"/>
              <a:t>open</a:t>
            </a:r>
            <a:r>
              <a:rPr lang="ko-KR" altLang="en-US" b="1" dirty="0"/>
              <a:t>('</a:t>
            </a:r>
            <a:r>
              <a:rPr lang="ko-KR" altLang="en-US" b="1" dirty="0" err="1"/>
              <a:t>james.p</a:t>
            </a:r>
            <a:r>
              <a:rPr lang="ko-KR" altLang="en-US" b="1" dirty="0"/>
              <a:t>', '</a:t>
            </a:r>
            <a:r>
              <a:rPr lang="ko-KR" altLang="en-US" b="1" dirty="0" err="1"/>
              <a:t>wb</a:t>
            </a:r>
            <a:r>
              <a:rPr lang="ko-KR" altLang="en-US" b="1" dirty="0"/>
              <a:t>')와 같이 파일 모드를 '</a:t>
            </a:r>
            <a:r>
              <a:rPr lang="ko-KR" altLang="en-US" b="1" dirty="0" err="1"/>
              <a:t>wb'로</a:t>
            </a:r>
            <a:r>
              <a:rPr lang="ko-KR" altLang="en-US" b="1" dirty="0"/>
              <a:t> 지정</a:t>
            </a:r>
            <a:r>
              <a:rPr lang="ko-KR" altLang="en-US" dirty="0"/>
              <a:t>해야 한다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/>
              <a:t>b는</a:t>
            </a:r>
            <a:r>
              <a:rPr lang="ko-KR" altLang="en-US" b="1" dirty="0"/>
              <a:t> 바이너리(</a:t>
            </a:r>
            <a:r>
              <a:rPr lang="ko-KR" altLang="en-US" b="1" dirty="0" err="1"/>
              <a:t>binary</a:t>
            </a:r>
            <a:r>
              <a:rPr lang="ko-KR" altLang="en-US" b="1" dirty="0"/>
              <a:t>)</a:t>
            </a:r>
            <a:r>
              <a:rPr lang="ko-KR" altLang="en-US" b="1" dirty="0" err="1"/>
              <a:t>를</a:t>
            </a:r>
            <a:r>
              <a:rPr lang="ko-KR" altLang="en-US" b="1" dirty="0"/>
              <a:t> 뜻</a:t>
            </a:r>
            <a:r>
              <a:rPr lang="ko-KR" altLang="en-US" dirty="0"/>
              <a:t>하는데, 바이너리 파일은 </a:t>
            </a:r>
            <a:r>
              <a:rPr lang="ko-KR" altLang="en-US" b="1" dirty="0"/>
              <a:t>컴퓨터가 처리하는 파일 형식</a:t>
            </a:r>
            <a:r>
              <a:rPr lang="ko-KR" altLang="en-US" dirty="0"/>
              <a:t>이다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B06D9-C42A-44B7-A494-BD108514012A}"/>
              </a:ext>
            </a:extLst>
          </p:cNvPr>
          <p:cNvSpPr txBox="1"/>
          <p:nvPr/>
        </p:nvSpPr>
        <p:spPr>
          <a:xfrm>
            <a:off x="7940593" y="2819137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pickle.dump</a:t>
            </a:r>
            <a:r>
              <a:rPr lang="en-US" altLang="ko-KR" b="1" dirty="0"/>
              <a:t>(</a:t>
            </a:r>
            <a:r>
              <a:rPr lang="ko-KR" altLang="en-US" b="1" dirty="0"/>
              <a:t>값</a:t>
            </a:r>
            <a:r>
              <a:rPr lang="en-US" altLang="ko-KR" b="1" dirty="0"/>
              <a:t>, </a:t>
            </a:r>
            <a:r>
              <a:rPr lang="ko-KR" altLang="en-US" b="1" dirty="0"/>
              <a:t>파일객체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B3EEA4-28D2-40E1-8D82-67479A345CCE}"/>
              </a:ext>
            </a:extLst>
          </p:cNvPr>
          <p:cNvSpPr/>
          <p:nvPr/>
        </p:nvSpPr>
        <p:spPr>
          <a:xfrm>
            <a:off x="838200" y="1786975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객체를 파일에 저장하는 </a:t>
            </a:r>
            <a:r>
              <a:rPr lang="ko-KR" altLang="en-US" dirty="0" err="1"/>
              <a:t>피클링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78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4F572C-0F77-4673-BC8C-505857D5291A}"/>
              </a:ext>
            </a:extLst>
          </p:cNvPr>
          <p:cNvSpPr/>
          <p:nvPr/>
        </p:nvSpPr>
        <p:spPr>
          <a:xfrm>
            <a:off x="838200" y="1321356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파일에서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객체 읽기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186D5E-8BB6-4E8F-91D0-2AE0916EA953}"/>
              </a:ext>
            </a:extLst>
          </p:cNvPr>
          <p:cNvSpPr/>
          <p:nvPr/>
        </p:nvSpPr>
        <p:spPr>
          <a:xfrm>
            <a:off x="838200" y="1794560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객체를 읽어오는 </a:t>
            </a:r>
            <a:r>
              <a:rPr lang="ko-KR" altLang="en-US" dirty="0" err="1"/>
              <a:t>언피클링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B3740-94C0-49AC-8D68-7AB60488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5258"/>
            <a:ext cx="5981108" cy="3130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A3407-6584-404F-8FF6-787D33A120D6}"/>
              </a:ext>
            </a:extLst>
          </p:cNvPr>
          <p:cNvSpPr txBox="1"/>
          <p:nvPr/>
        </p:nvSpPr>
        <p:spPr>
          <a:xfrm>
            <a:off x="7736865" y="2681609"/>
            <a:ext cx="24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pickle.load</a:t>
            </a:r>
            <a:r>
              <a:rPr lang="en-US" altLang="ko-KR" b="1" dirty="0"/>
              <a:t>(</a:t>
            </a:r>
            <a:r>
              <a:rPr lang="ko-KR" altLang="en-US" b="1" dirty="0"/>
              <a:t>파일객체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F897F-17B1-4200-8A55-FE7F7937E498}"/>
              </a:ext>
            </a:extLst>
          </p:cNvPr>
          <p:cNvSpPr/>
          <p:nvPr/>
        </p:nvSpPr>
        <p:spPr>
          <a:xfrm>
            <a:off x="427984" y="5365557"/>
            <a:ext cx="1161556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james.p</a:t>
            </a:r>
            <a:r>
              <a:rPr lang="ko-KR" altLang="en-US" dirty="0"/>
              <a:t> 파일을 저장할 때 </a:t>
            </a:r>
            <a:r>
              <a:rPr lang="ko-KR" altLang="en-US" b="1" dirty="0" err="1"/>
              <a:t>pickle.dump를</a:t>
            </a:r>
            <a:r>
              <a:rPr lang="ko-KR" altLang="en-US" b="1" dirty="0"/>
              <a:t> 네 번 사용했다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마찬가지로 </a:t>
            </a:r>
            <a:r>
              <a:rPr lang="ko-KR" altLang="en-US" b="1" dirty="0"/>
              <a:t>파일에서 객체(값)</a:t>
            </a:r>
            <a:r>
              <a:rPr lang="ko-KR" altLang="en-US" b="1" dirty="0" err="1"/>
              <a:t>를</a:t>
            </a:r>
            <a:r>
              <a:rPr lang="ko-KR" altLang="en-US" b="1" dirty="0"/>
              <a:t> 가져올 때도 </a:t>
            </a:r>
            <a:r>
              <a:rPr lang="ko-KR" altLang="en-US" b="1" dirty="0" err="1"/>
              <a:t>pickle.load를</a:t>
            </a:r>
            <a:r>
              <a:rPr lang="ko-KR" altLang="en-US" b="1" dirty="0"/>
              <a:t> 네 번 사용</a:t>
            </a:r>
            <a:r>
              <a:rPr lang="ko-KR" altLang="en-US" dirty="0"/>
              <a:t>해야 한다.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즉, </a:t>
            </a:r>
            <a:r>
              <a:rPr lang="ko-KR" altLang="en-US" b="1" dirty="0" err="1"/>
              <a:t>name</a:t>
            </a:r>
            <a:r>
              <a:rPr lang="ko-KR" altLang="en-US" b="1" dirty="0"/>
              <a:t>, </a:t>
            </a:r>
            <a:r>
              <a:rPr lang="ko-KR" altLang="en-US" b="1" dirty="0" err="1"/>
              <a:t>age</a:t>
            </a:r>
            <a:r>
              <a:rPr lang="ko-KR" altLang="en-US" b="1" dirty="0"/>
              <a:t>, </a:t>
            </a:r>
            <a:r>
              <a:rPr lang="ko-KR" altLang="en-US" b="1" dirty="0" err="1"/>
              <a:t>address</a:t>
            </a:r>
            <a:r>
              <a:rPr lang="ko-KR" altLang="en-US" b="1" dirty="0"/>
              <a:t>, </a:t>
            </a:r>
            <a:r>
              <a:rPr lang="ko-KR" altLang="en-US" b="1" dirty="0" err="1"/>
              <a:t>scores</a:t>
            </a:r>
            <a:r>
              <a:rPr lang="ko-KR" altLang="en-US" b="1" dirty="0"/>
              <a:t> 순</a:t>
            </a:r>
            <a:r>
              <a:rPr lang="ko-KR" altLang="en-US" dirty="0"/>
              <a:t>으로 저장했으므로 가져올 때도 </a:t>
            </a:r>
            <a:r>
              <a:rPr lang="ko-KR" altLang="en-US" b="1" dirty="0"/>
              <a:t>같은 순서로 가져오면 된다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230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2A16DF-4211-4ADD-8B92-DAAF5F9D2493}"/>
              </a:ext>
            </a:extLst>
          </p:cNvPr>
          <p:cNvSpPr/>
          <p:nvPr/>
        </p:nvSpPr>
        <p:spPr>
          <a:xfrm>
            <a:off x="838200" y="132135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파일 모드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F8E775-CC17-4DBB-A3A7-CCBA9C302072}"/>
              </a:ext>
            </a:extLst>
          </p:cNvPr>
          <p:cNvSpPr/>
          <p:nvPr/>
        </p:nvSpPr>
        <p:spPr>
          <a:xfrm>
            <a:off x="838200" y="1656579"/>
            <a:ext cx="98250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읽기 '</a:t>
            </a:r>
            <a:r>
              <a:rPr lang="ko-KR" altLang="en-US" b="1" dirty="0" err="1"/>
              <a:t>r</a:t>
            </a:r>
            <a:r>
              <a:rPr lang="ko-KR" altLang="en-US" b="1" dirty="0"/>
              <a:t>’</a:t>
            </a:r>
            <a:endParaRPr lang="en-US" altLang="ko-KR" b="1" dirty="0"/>
          </a:p>
          <a:p>
            <a:r>
              <a:rPr lang="ko-KR" altLang="en-US" b="1" dirty="0"/>
              <a:t>쓰기 '</a:t>
            </a:r>
            <a:r>
              <a:rPr lang="ko-KR" altLang="en-US" b="1" dirty="0" err="1"/>
              <a:t>w</a:t>
            </a:r>
            <a:r>
              <a:rPr lang="ko-KR" altLang="en-US" b="1" dirty="0"/>
              <a:t>’</a:t>
            </a:r>
            <a:endParaRPr lang="en-US" altLang="ko-KR" b="1" dirty="0"/>
          </a:p>
          <a:p>
            <a:r>
              <a:rPr lang="ko-KR" altLang="en-US" b="1" dirty="0"/>
              <a:t>추가 '</a:t>
            </a:r>
            <a:r>
              <a:rPr lang="ko-KR" altLang="en-US" b="1" dirty="0" err="1"/>
              <a:t>a</a:t>
            </a:r>
            <a:r>
              <a:rPr lang="ko-KR" altLang="en-US" b="1" dirty="0"/>
              <a:t>’</a:t>
            </a:r>
            <a:endParaRPr lang="en-US" altLang="ko-KR" b="1" dirty="0"/>
          </a:p>
          <a:p>
            <a:r>
              <a:rPr lang="ko-KR" altLang="en-US" b="1" dirty="0"/>
              <a:t>배타적 생성 ‘</a:t>
            </a:r>
            <a:r>
              <a:rPr lang="ko-KR" altLang="en-US" b="1" dirty="0" err="1"/>
              <a:t>x</a:t>
            </a:r>
            <a:r>
              <a:rPr lang="ko-KR" altLang="en-US" b="1" dirty="0"/>
              <a:t>’ </a:t>
            </a:r>
            <a:r>
              <a:rPr lang="en-US" altLang="ko-KR" dirty="0"/>
              <a:t>: </a:t>
            </a:r>
            <a:r>
              <a:rPr lang="ko-KR" altLang="en-US" dirty="0"/>
              <a:t>파일이 이미 있으면 에러</a:t>
            </a:r>
            <a:r>
              <a:rPr lang="en-US" altLang="ko-KR" dirty="0"/>
              <a:t>(</a:t>
            </a:r>
            <a:r>
              <a:rPr lang="en-US" altLang="ko-KR" dirty="0" err="1"/>
              <a:t>FileExistsError</a:t>
            </a:r>
            <a:r>
              <a:rPr lang="en-US" altLang="ko-KR" dirty="0"/>
              <a:t>)</a:t>
            </a:r>
            <a:r>
              <a:rPr lang="ko-KR" altLang="en-US" dirty="0"/>
              <a:t>를 발생시키고 없으면 파일을 만든다</a:t>
            </a:r>
          </a:p>
        </p:txBody>
      </p:sp>
      <p:pic>
        <p:nvPicPr>
          <p:cNvPr id="2050" name="Picture 2" descr="https://dojang.io/pluginfile.php/13766/mod_page/content/3/027004.png">
            <a:extLst>
              <a:ext uri="{FF2B5EF4-FFF2-40B4-BE49-F238E27FC236}">
                <a16:creationId xmlns:a16="http://schemas.microsoft.com/office/drawing/2014/main" id="{60D02039-DCC0-40F2-B212-CD94FCC65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06" y="2918500"/>
            <a:ext cx="5198972" cy="389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9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6E3A2C-C1A2-420B-9C54-F8C30E96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8251"/>
            <a:ext cx="5495244" cy="51373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B9BBF6-966E-46FC-8138-6F6D9F646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9779"/>
            <a:ext cx="4352053" cy="21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6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36931-8790-467A-99B9-729EF5B48B24}"/>
              </a:ext>
            </a:extLst>
          </p:cNvPr>
          <p:cNvSpPr txBox="1"/>
          <p:nvPr/>
        </p:nvSpPr>
        <p:spPr>
          <a:xfrm>
            <a:off x="838200" y="1321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609498-DE6B-4F0E-8DD6-F09AFB8366DD}"/>
              </a:ext>
            </a:extLst>
          </p:cNvPr>
          <p:cNvSpPr/>
          <p:nvPr/>
        </p:nvSpPr>
        <p:spPr>
          <a:xfrm>
            <a:off x="838199" y="20138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파일객체 = </a:t>
            </a:r>
            <a:r>
              <a:rPr lang="ko-KR" altLang="en-US" dirty="0" err="1"/>
              <a:t>open</a:t>
            </a:r>
            <a:r>
              <a:rPr lang="ko-KR" altLang="en-US" dirty="0"/>
              <a:t>(파일이름, 파일모드)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파일객체.write</a:t>
            </a:r>
            <a:r>
              <a:rPr lang="ko-KR" altLang="en-US" dirty="0"/>
              <a:t>('문자열')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파일객체.close</a:t>
            </a:r>
            <a:r>
              <a:rPr lang="ko-KR" altLang="en-US" dirty="0"/>
              <a:t>()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8221DF-2763-42C6-AA47-63EBA4EE2044}"/>
              </a:ext>
            </a:extLst>
          </p:cNvPr>
          <p:cNvSpPr/>
          <p:nvPr/>
        </p:nvSpPr>
        <p:spPr>
          <a:xfrm>
            <a:off x="838200" y="3176687"/>
            <a:ext cx="2837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= </a:t>
            </a:r>
            <a:r>
              <a:rPr lang="ko-KR" altLang="en-US" dirty="0" err="1"/>
              <a:t>파일객체.read</a:t>
            </a:r>
            <a:r>
              <a:rPr lang="ko-KR" altLang="en-US" dirty="0"/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58B647-CE6B-469A-AE2A-E647AFAB9C6F}"/>
              </a:ext>
            </a:extLst>
          </p:cNvPr>
          <p:cNvSpPr/>
          <p:nvPr/>
        </p:nvSpPr>
        <p:spPr>
          <a:xfrm>
            <a:off x="939668" y="3831688"/>
            <a:ext cx="4859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with</a:t>
            </a:r>
            <a:r>
              <a:rPr lang="ko-KR" altLang="en-US" b="1" dirty="0"/>
              <a:t> </a:t>
            </a:r>
            <a:r>
              <a:rPr lang="ko-KR" altLang="en-US" b="1" dirty="0" err="1"/>
              <a:t>open</a:t>
            </a:r>
            <a:r>
              <a:rPr lang="ko-KR" altLang="en-US" b="1" dirty="0"/>
              <a:t>(파일이름, 파일모드) </a:t>
            </a:r>
            <a:r>
              <a:rPr lang="ko-KR" altLang="en-US" b="1" dirty="0" err="1"/>
              <a:t>as</a:t>
            </a:r>
            <a:r>
              <a:rPr lang="ko-KR" altLang="en-US" b="1" dirty="0"/>
              <a:t> 파일객체:</a:t>
            </a:r>
          </a:p>
          <a:p>
            <a:r>
              <a:rPr lang="ko-KR" altLang="en-US" b="1" dirty="0"/>
              <a:t>    코드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5A3335-80BF-4E09-8D9C-696F63F6DC0A}"/>
              </a:ext>
            </a:extLst>
          </p:cNvPr>
          <p:cNvSpPr/>
          <p:nvPr/>
        </p:nvSpPr>
        <p:spPr>
          <a:xfrm>
            <a:off x="838200" y="4712720"/>
            <a:ext cx="403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파일객체.</a:t>
            </a:r>
            <a:r>
              <a:rPr lang="ko-KR" altLang="en-US" b="1" dirty="0" err="1"/>
              <a:t>writelines</a:t>
            </a:r>
            <a:r>
              <a:rPr lang="ko-KR" altLang="en-US" dirty="0"/>
              <a:t>(문자열리스트)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01D09F-7CBF-40B9-BB21-E0ACC57C5D5C}"/>
              </a:ext>
            </a:extLst>
          </p:cNvPr>
          <p:cNvSpPr/>
          <p:nvPr/>
        </p:nvSpPr>
        <p:spPr>
          <a:xfrm>
            <a:off x="838200" y="5143971"/>
            <a:ext cx="330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= </a:t>
            </a:r>
            <a:r>
              <a:rPr lang="ko-KR" altLang="en-US" dirty="0" err="1"/>
              <a:t>파일객체.readlines</a:t>
            </a:r>
            <a:r>
              <a:rPr lang="ko-KR" alt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E893A2-E3FA-4F57-A771-4F359C980DCD}"/>
              </a:ext>
            </a:extLst>
          </p:cNvPr>
          <p:cNvSpPr/>
          <p:nvPr/>
        </p:nvSpPr>
        <p:spPr>
          <a:xfrm>
            <a:off x="838200" y="5575222"/>
            <a:ext cx="330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= </a:t>
            </a:r>
            <a:r>
              <a:rPr lang="ko-KR" altLang="en-US" dirty="0" err="1"/>
              <a:t>파일객체.readline</a:t>
            </a:r>
            <a:r>
              <a:rPr lang="ko-KR" altLang="en-US" dirty="0"/>
              <a:t> 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1254B-80E1-43A5-A7AB-2C7EF3A07CCD}"/>
              </a:ext>
            </a:extLst>
          </p:cNvPr>
          <p:cNvSpPr txBox="1"/>
          <p:nvPr/>
        </p:nvSpPr>
        <p:spPr>
          <a:xfrm>
            <a:off x="6277617" y="1944702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pickle.dump</a:t>
            </a:r>
            <a:r>
              <a:rPr lang="en-US" altLang="ko-KR" b="1" dirty="0"/>
              <a:t>(</a:t>
            </a:r>
            <a:r>
              <a:rPr lang="ko-KR" altLang="en-US" b="1" dirty="0"/>
              <a:t>값</a:t>
            </a:r>
            <a:r>
              <a:rPr lang="en-US" altLang="ko-KR" b="1" dirty="0"/>
              <a:t>, </a:t>
            </a:r>
            <a:r>
              <a:rPr lang="ko-KR" altLang="en-US" b="1" dirty="0"/>
              <a:t>파일객체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7EFA2-A703-4456-BED4-D68CE2C990C4}"/>
              </a:ext>
            </a:extLst>
          </p:cNvPr>
          <p:cNvSpPr txBox="1"/>
          <p:nvPr/>
        </p:nvSpPr>
        <p:spPr>
          <a:xfrm>
            <a:off x="6277617" y="2231515"/>
            <a:ext cx="24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pickle.load</a:t>
            </a:r>
            <a:r>
              <a:rPr lang="en-US" altLang="ko-KR" b="1" dirty="0"/>
              <a:t>(</a:t>
            </a:r>
            <a:r>
              <a:rPr lang="ko-KR" altLang="en-US" b="1" dirty="0"/>
              <a:t>파일객체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649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BE025-57D1-4010-80A6-84E6B436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13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029FBC-EAD3-4422-BBB6-BC02D44CAC86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파일에 문자열 쓰기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483D9-788A-402E-8121-EE83F826DFEF}"/>
              </a:ext>
            </a:extLst>
          </p:cNvPr>
          <p:cNvSpPr/>
          <p:nvPr/>
        </p:nvSpPr>
        <p:spPr>
          <a:xfrm>
            <a:off x="838199" y="1690688"/>
            <a:ext cx="10579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파일에 문자열을 쓸 때는 </a:t>
            </a:r>
            <a:r>
              <a:rPr lang="ko-KR" altLang="en-US" b="1" dirty="0" err="1"/>
              <a:t>open</a:t>
            </a:r>
            <a:r>
              <a:rPr lang="ko-KR" altLang="en-US" b="1" dirty="0"/>
              <a:t> 함수</a:t>
            </a:r>
            <a:r>
              <a:rPr lang="ko-KR" altLang="en-US" dirty="0"/>
              <a:t>로 파일을 열어서 </a:t>
            </a:r>
            <a:r>
              <a:rPr lang="ko-KR" altLang="en-US" b="1" dirty="0"/>
              <a:t>파일 객체(</a:t>
            </a:r>
            <a:r>
              <a:rPr lang="ko-KR" altLang="en-US" b="1" dirty="0" err="1"/>
              <a:t>file</a:t>
            </a:r>
            <a:r>
              <a:rPr lang="ko-KR" altLang="en-US" b="1" dirty="0"/>
              <a:t> </a:t>
            </a:r>
            <a:r>
              <a:rPr lang="ko-KR" altLang="en-US" b="1" dirty="0" err="1"/>
              <a:t>object</a:t>
            </a:r>
            <a:r>
              <a:rPr lang="ko-KR" altLang="en-US" b="1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얻은 뒤에 </a:t>
            </a:r>
            <a:r>
              <a:rPr lang="ko-KR" altLang="en-US" b="1" dirty="0" err="1"/>
              <a:t>write</a:t>
            </a:r>
            <a:r>
              <a:rPr lang="ko-KR" altLang="en-US" b="1" dirty="0"/>
              <a:t> 메서드</a:t>
            </a:r>
            <a:r>
              <a:rPr lang="ko-KR" altLang="en-US" dirty="0"/>
              <a:t>를 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256E91-B72D-4AD9-ABE3-65D454797C59}"/>
              </a:ext>
            </a:extLst>
          </p:cNvPr>
          <p:cNvSpPr/>
          <p:nvPr/>
        </p:nvSpPr>
        <p:spPr>
          <a:xfrm>
            <a:off x="838199" y="27063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파일객체 = </a:t>
            </a:r>
            <a:r>
              <a:rPr lang="ko-KR" altLang="en-US" dirty="0" err="1"/>
              <a:t>open</a:t>
            </a:r>
            <a:r>
              <a:rPr lang="ko-KR" altLang="en-US" dirty="0"/>
              <a:t>(파일이름, 파일모드)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파일객체.write</a:t>
            </a:r>
            <a:r>
              <a:rPr lang="ko-KR" altLang="en-US" dirty="0"/>
              <a:t>('문자열')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파일객체.close</a:t>
            </a:r>
            <a:r>
              <a:rPr lang="ko-KR" altLang="en-US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67E1FF-CB46-45FD-8C30-DB3186BB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31" y="4062271"/>
            <a:ext cx="6729462" cy="15287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EA2B33-5503-43D1-8F57-82B106F7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483" y="3429000"/>
            <a:ext cx="3610001" cy="2552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5F502E-07DE-4357-859B-698F9E6883F6}"/>
              </a:ext>
            </a:extLst>
          </p:cNvPr>
          <p:cNvSpPr/>
          <p:nvPr/>
        </p:nvSpPr>
        <p:spPr>
          <a:xfrm>
            <a:off x="1998963" y="6135579"/>
            <a:ext cx="8258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소스 코드를 실행하면 .</a:t>
            </a:r>
            <a:r>
              <a:rPr lang="ko-KR" altLang="en-US" b="1" dirty="0" err="1"/>
              <a:t>py</a:t>
            </a:r>
            <a:r>
              <a:rPr lang="ko-KR" altLang="en-US" b="1" dirty="0"/>
              <a:t> 파일이 있는 폴더에 hello.txt 파일이 생성된다</a:t>
            </a:r>
          </a:p>
        </p:txBody>
      </p:sp>
    </p:spTree>
    <p:extLst>
      <p:ext uri="{BB962C8B-B14F-4D97-AF65-F5344CB8AC3E}">
        <p14:creationId xmlns:p14="http://schemas.microsoft.com/office/powerpoint/2010/main" val="397805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pic>
        <p:nvPicPr>
          <p:cNvPr id="1026" name="Picture 2" descr="https://dojang.io/pluginfile.php/13764/mod_page/content/2/027001.png">
            <a:extLst>
              <a:ext uri="{FF2B5EF4-FFF2-40B4-BE49-F238E27FC236}">
                <a16:creationId xmlns:a16="http://schemas.microsoft.com/office/drawing/2014/main" id="{B1161170-1812-4600-A054-ECFAA3AD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4" t="25492" r="24646" b="25941"/>
          <a:stretch/>
        </p:blipFill>
        <p:spPr bwMode="auto">
          <a:xfrm>
            <a:off x="3946607" y="2079904"/>
            <a:ext cx="4467768" cy="333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C3A2391-0ACB-427D-A57A-B09C8E38DF52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파일에 문자열 쓰기</a:t>
            </a:r>
          </a:p>
        </p:txBody>
      </p:sp>
    </p:spTree>
    <p:extLst>
      <p:ext uri="{BB962C8B-B14F-4D97-AF65-F5344CB8AC3E}">
        <p14:creationId xmlns:p14="http://schemas.microsoft.com/office/powerpoint/2010/main" val="318247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CB1DEF-6C91-4246-B884-58EF02C6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7" y="1054167"/>
            <a:ext cx="11968146" cy="463596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2684983-8C61-4BF9-87B8-D87B0C101730}"/>
              </a:ext>
            </a:extLst>
          </p:cNvPr>
          <p:cNvCxnSpPr/>
          <p:nvPr/>
        </p:nvCxnSpPr>
        <p:spPr>
          <a:xfrm>
            <a:off x="3780783" y="2852170"/>
            <a:ext cx="34633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1BE8AA-0282-4465-85E7-5479EDE5C872}"/>
              </a:ext>
            </a:extLst>
          </p:cNvPr>
          <p:cNvCxnSpPr>
            <a:cxnSpLocks/>
          </p:cNvCxnSpPr>
          <p:nvPr/>
        </p:nvCxnSpPr>
        <p:spPr>
          <a:xfrm>
            <a:off x="2388652" y="3141967"/>
            <a:ext cx="41258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A52F6C-DEF3-4F3B-83FA-C565F5CEEE94}"/>
              </a:ext>
            </a:extLst>
          </p:cNvPr>
          <p:cNvCxnSpPr>
            <a:cxnSpLocks/>
          </p:cNvCxnSpPr>
          <p:nvPr/>
        </p:nvCxnSpPr>
        <p:spPr>
          <a:xfrm>
            <a:off x="1649551" y="3734195"/>
            <a:ext cx="41258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21E11F-CDC8-4627-8DBB-5B27C5FC3D08}"/>
              </a:ext>
            </a:extLst>
          </p:cNvPr>
          <p:cNvCxnSpPr>
            <a:cxnSpLocks/>
          </p:cNvCxnSpPr>
          <p:nvPr/>
        </p:nvCxnSpPr>
        <p:spPr>
          <a:xfrm>
            <a:off x="1717855" y="4312210"/>
            <a:ext cx="41258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B679A8-36EE-4905-BD16-93BA3DDE00B5}"/>
              </a:ext>
            </a:extLst>
          </p:cNvPr>
          <p:cNvCxnSpPr>
            <a:cxnSpLocks/>
          </p:cNvCxnSpPr>
          <p:nvPr/>
        </p:nvCxnSpPr>
        <p:spPr>
          <a:xfrm>
            <a:off x="6275642" y="4852322"/>
            <a:ext cx="4758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5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69DCAB-B60F-4773-BB46-140D57DCF5B9}"/>
              </a:ext>
            </a:extLst>
          </p:cNvPr>
          <p:cNvSpPr/>
          <p:nvPr/>
        </p:nvSpPr>
        <p:spPr>
          <a:xfrm>
            <a:off x="838200" y="2500496"/>
            <a:ext cx="2837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= </a:t>
            </a:r>
            <a:r>
              <a:rPr lang="ko-KR" altLang="en-US" dirty="0" err="1"/>
              <a:t>파일객체.read</a:t>
            </a:r>
            <a:r>
              <a:rPr lang="ko-KR" altLang="en-US" dirty="0"/>
              <a:t>()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E5F6FC-14C4-4A52-BF10-1E3E1B9E9CB3}"/>
              </a:ext>
            </a:extLst>
          </p:cNvPr>
          <p:cNvSpPr/>
          <p:nvPr/>
        </p:nvSpPr>
        <p:spPr>
          <a:xfrm>
            <a:off x="838200" y="132135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파일에서 문자열 읽기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32106E-9FA9-4A83-9073-C42BD0BE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6002"/>
            <a:ext cx="6767562" cy="17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3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pic>
        <p:nvPicPr>
          <p:cNvPr id="10242" name="Picture 2" descr="https://dojang.io/pluginfile.php/13764/mod_page/content/2/027002.png">
            <a:extLst>
              <a:ext uri="{FF2B5EF4-FFF2-40B4-BE49-F238E27FC236}">
                <a16:creationId xmlns:a16="http://schemas.microsoft.com/office/drawing/2014/main" id="{22E3E827-2860-4279-B730-07ED2C2AC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2" t="26252" r="25734" b="26356"/>
          <a:stretch/>
        </p:blipFill>
        <p:spPr bwMode="auto">
          <a:xfrm>
            <a:off x="3993985" y="1800373"/>
            <a:ext cx="4320896" cy="325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D79FC1-5349-4B2A-88EE-801810BD7416}"/>
              </a:ext>
            </a:extLst>
          </p:cNvPr>
          <p:cNvSpPr/>
          <p:nvPr/>
        </p:nvSpPr>
        <p:spPr>
          <a:xfrm>
            <a:off x="838200" y="1321356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파일에서 문자열 읽기</a:t>
            </a:r>
          </a:p>
        </p:txBody>
      </p:sp>
    </p:spTree>
    <p:extLst>
      <p:ext uri="{BB962C8B-B14F-4D97-AF65-F5344CB8AC3E}">
        <p14:creationId xmlns:p14="http://schemas.microsoft.com/office/powerpoint/2010/main" val="2513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0E9319-835D-49C8-B192-85A1879E9E11}"/>
              </a:ext>
            </a:extLst>
          </p:cNvPr>
          <p:cNvSpPr/>
          <p:nvPr/>
        </p:nvSpPr>
        <p:spPr>
          <a:xfrm>
            <a:off x="838200" y="1889317"/>
            <a:ext cx="543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파일을 열 때마다 매번 </a:t>
            </a:r>
            <a:r>
              <a:rPr lang="ko-KR" altLang="en-US" b="1" dirty="0" err="1"/>
              <a:t>close로</a:t>
            </a:r>
            <a:r>
              <a:rPr lang="ko-KR" altLang="en-US" b="1" dirty="0"/>
              <a:t> </a:t>
            </a:r>
            <a:r>
              <a:rPr lang="ko-KR" altLang="en-US" b="1" dirty="0" err="1"/>
              <a:t>닫으려니</a:t>
            </a:r>
            <a:r>
              <a:rPr lang="ko-KR" altLang="en-US" b="1" dirty="0"/>
              <a:t> 좀 귀찮다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253EBF-8FDB-4DBD-8CAD-CFFA7292B545}"/>
              </a:ext>
            </a:extLst>
          </p:cNvPr>
          <p:cNvSpPr/>
          <p:nvPr/>
        </p:nvSpPr>
        <p:spPr>
          <a:xfrm>
            <a:off x="838200" y="1321356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자동으로 파일 객체 닫기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6D7AFB-E86D-4805-892F-10C385AE2EA9}"/>
              </a:ext>
            </a:extLst>
          </p:cNvPr>
          <p:cNvSpPr/>
          <p:nvPr/>
        </p:nvSpPr>
        <p:spPr>
          <a:xfrm>
            <a:off x="3630752" y="2997313"/>
            <a:ext cx="4859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with</a:t>
            </a:r>
            <a:r>
              <a:rPr lang="ko-KR" altLang="en-US" b="1" dirty="0"/>
              <a:t> </a:t>
            </a:r>
            <a:r>
              <a:rPr lang="ko-KR" altLang="en-US" b="1" dirty="0" err="1"/>
              <a:t>open</a:t>
            </a:r>
            <a:r>
              <a:rPr lang="ko-KR" altLang="en-US" b="1" dirty="0"/>
              <a:t>(파일이름, 파일모드) </a:t>
            </a:r>
            <a:r>
              <a:rPr lang="ko-KR" altLang="en-US" b="1" dirty="0" err="1"/>
              <a:t>as</a:t>
            </a:r>
            <a:r>
              <a:rPr lang="ko-KR" altLang="en-US" b="1" dirty="0"/>
              <a:t> 파일객체:</a:t>
            </a:r>
          </a:p>
          <a:p>
            <a:r>
              <a:rPr lang="ko-KR" altLang="en-US" b="1" dirty="0"/>
              <a:t>    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49F61-C4E1-4ED0-A37F-D56A809D4578}"/>
              </a:ext>
            </a:extLst>
          </p:cNvPr>
          <p:cNvSpPr/>
          <p:nvPr/>
        </p:nvSpPr>
        <p:spPr>
          <a:xfrm>
            <a:off x="838200" y="2258649"/>
            <a:ext cx="9447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ko-KR" altLang="en-US" b="1" dirty="0" err="1"/>
              <a:t>with</a:t>
            </a:r>
            <a:r>
              <a:rPr lang="ko-KR" altLang="en-US" b="1" dirty="0"/>
              <a:t> </a:t>
            </a:r>
            <a:r>
              <a:rPr lang="ko-KR" altLang="en-US" b="1" dirty="0" err="1"/>
              <a:t>as를</a:t>
            </a:r>
            <a:r>
              <a:rPr lang="ko-KR" altLang="en-US" b="1" dirty="0"/>
              <a:t> 사용</a:t>
            </a:r>
            <a:r>
              <a:rPr lang="ko-KR" altLang="en-US" dirty="0"/>
              <a:t>하면 파일을 사용한 뒤 자동으로 파일 객체를 닫아준다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423947-92B3-4E07-8FE7-3CA5536E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27" y="4012976"/>
            <a:ext cx="6134145" cy="15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4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1C8C51-766A-408C-9E44-0706B2137CFC}"/>
              </a:ext>
            </a:extLst>
          </p:cNvPr>
          <p:cNvSpPr/>
          <p:nvPr/>
        </p:nvSpPr>
        <p:spPr>
          <a:xfrm>
            <a:off x="838200" y="1321356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 여러 줄을 </a:t>
            </a:r>
            <a:r>
              <a:rPr lang="ko-KR" altLang="en-US" b="1"/>
              <a:t>파일에 쓰기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95A3B-5756-431D-8342-94A34EF8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93" y="2041290"/>
            <a:ext cx="8487613" cy="10477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31C6F2-5AE7-4A85-B102-6AFDF64E5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617" y="3429000"/>
            <a:ext cx="3614764" cy="2557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59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DDAC-1DE2-4D9B-A40E-0C39C9FB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2770" cy="1325563"/>
          </a:xfrm>
        </p:spPr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5C71A9-E0F4-4FB4-9C77-3516FC4F975E}"/>
              </a:ext>
            </a:extLst>
          </p:cNvPr>
          <p:cNvSpPr/>
          <p:nvPr/>
        </p:nvSpPr>
        <p:spPr>
          <a:xfrm>
            <a:off x="838200" y="1321356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리스트에 들어있는 문자열을 파일에 쓰기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71E975-DB24-4CE9-BC48-A774FAEA90BC}"/>
              </a:ext>
            </a:extLst>
          </p:cNvPr>
          <p:cNvSpPr/>
          <p:nvPr/>
        </p:nvSpPr>
        <p:spPr>
          <a:xfrm>
            <a:off x="838200" y="2462253"/>
            <a:ext cx="403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파일객체.</a:t>
            </a:r>
            <a:r>
              <a:rPr lang="ko-KR" altLang="en-US" b="1" dirty="0" err="1"/>
              <a:t>writelines</a:t>
            </a:r>
            <a:r>
              <a:rPr lang="ko-KR" altLang="en-US" dirty="0"/>
              <a:t>(문자열리스트)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72480-42D0-4F89-B2CE-6CDFE7EF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7665"/>
            <a:ext cx="6129382" cy="9620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4CBC5E-F45D-46FC-9591-12B7CEDED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95" y="3183105"/>
            <a:ext cx="3590951" cy="2557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174877-0AF5-4B31-808C-150064E51D28}"/>
              </a:ext>
            </a:extLst>
          </p:cNvPr>
          <p:cNvSpPr/>
          <p:nvPr/>
        </p:nvSpPr>
        <p:spPr>
          <a:xfrm>
            <a:off x="1212093" y="6025777"/>
            <a:ext cx="976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writelines</a:t>
            </a:r>
            <a:r>
              <a:rPr lang="ko-KR" altLang="en-US" dirty="0" err="1"/>
              <a:t>를</a:t>
            </a:r>
            <a:r>
              <a:rPr lang="ko-KR" altLang="en-US" dirty="0"/>
              <a:t> 사용할 때는 반드시 </a:t>
            </a:r>
            <a:r>
              <a:rPr lang="ko-KR" altLang="en-US" b="1" dirty="0"/>
              <a:t>리스트</a:t>
            </a:r>
            <a:r>
              <a:rPr lang="ko-KR" altLang="en-US" dirty="0"/>
              <a:t>의 각 문자열 끝에 </a:t>
            </a:r>
            <a:r>
              <a:rPr lang="ko-KR" altLang="en-US" b="1" dirty="0" err="1"/>
              <a:t>개행</a:t>
            </a:r>
            <a:r>
              <a:rPr lang="ko-KR" altLang="en-US" b="1" dirty="0"/>
              <a:t> 문자 \</a:t>
            </a:r>
            <a:r>
              <a:rPr lang="ko-KR" altLang="en-US" b="1" dirty="0" err="1"/>
              <a:t>n</a:t>
            </a:r>
            <a:r>
              <a:rPr lang="ko-KR" altLang="en-US" dirty="0" err="1"/>
              <a:t>을</a:t>
            </a:r>
            <a:r>
              <a:rPr lang="ko-KR" altLang="en-US" dirty="0"/>
              <a:t> 붙여주어야 한다.</a:t>
            </a: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그렇지 않으면 문자열이 모두 한 줄로 붙어서 저장되므로 주의</a:t>
            </a:r>
            <a:r>
              <a:rPr lang="ko-KR" altLang="en-US" dirty="0"/>
              <a:t>해야 한다.</a:t>
            </a:r>
          </a:p>
        </p:txBody>
      </p:sp>
    </p:spTree>
    <p:extLst>
      <p:ext uri="{BB962C8B-B14F-4D97-AF65-F5344CB8AC3E}">
        <p14:creationId xmlns:p14="http://schemas.microsoft.com/office/powerpoint/2010/main" val="25788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609</Words>
  <Application>Microsoft Office PowerPoint</Application>
  <PresentationFormat>와이드스크린</PresentationFormat>
  <Paragraphs>87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Python</vt:lpstr>
      <vt:lpstr>파일 사용하기</vt:lpstr>
      <vt:lpstr>파일 사용하기</vt:lpstr>
      <vt:lpstr>PowerPoint 프레젠테이션</vt:lpstr>
      <vt:lpstr>파일 사용하기</vt:lpstr>
      <vt:lpstr>파일 사용하기</vt:lpstr>
      <vt:lpstr>파일 사용하기</vt:lpstr>
      <vt:lpstr>파일 사용하기</vt:lpstr>
      <vt:lpstr>파일 사용하기</vt:lpstr>
      <vt:lpstr>파일 사용하기</vt:lpstr>
      <vt:lpstr>파일 사용하기</vt:lpstr>
      <vt:lpstr>파일 사용하기</vt:lpstr>
      <vt:lpstr>파일 사용하기</vt:lpstr>
      <vt:lpstr>파일 사용하기</vt:lpstr>
      <vt:lpstr>파일 사용하기</vt:lpstr>
      <vt:lpstr>파일 사용하기</vt:lpstr>
      <vt:lpstr>파일 사용하기</vt:lpstr>
      <vt:lpstr>파일 사용하기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123</cp:revision>
  <dcterms:created xsi:type="dcterms:W3CDTF">2020-01-24T22:35:08Z</dcterms:created>
  <dcterms:modified xsi:type="dcterms:W3CDTF">2020-01-26T12:22:09Z</dcterms:modified>
</cp:coreProperties>
</file>