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D87E6-06D3-42B3-A829-6AAC8037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E034A-CEE8-4779-BBC1-366CC3EE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4DD05-C840-499F-B394-B2B4DC24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42FE5-0E49-4095-B261-E04FD947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6B66D-1818-4898-B166-A8E9CF7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CB14-E6FF-482D-AA25-B086CB04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7DE95-1417-4615-AA14-36979A4F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B1638-C3DC-4839-BEF0-B2724790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05BA4-3C05-496D-B1AD-3ECBA33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BAAC-FE30-4E00-A95E-B969D251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06AF8-545F-4B6C-A35B-3811545A8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9A8A3-53F9-4156-B9CC-9CFCB78D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5DA2-81F3-4E84-AC11-151AD24B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AE573-D342-4ECF-A0E6-71E61291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8DA1-60BA-4EF6-92D1-49F8B09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8D947-76A6-4443-9F35-89BDF7E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85C14-B752-48E2-AF1A-1E7FFD9B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D87BF-F5E5-4317-9912-7144E80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18E7F-E821-4179-B0DA-6D9F9BBE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4CD6A-DBD5-41A1-85F0-B70DA892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1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26A3-30DD-49FC-9607-96A43156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30600-8EC1-4E57-BFEE-6C3757C3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A8BE0-B526-457C-8675-C1A9ADF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8C702-3D10-4DDC-8946-F6582AC3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20B7E-4131-4E45-8225-95F5CFE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769F-49AF-419E-86B5-26F68E0A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3DCF-C7F1-4105-A67A-B6411043C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39216-2C5C-4DCF-BBA5-50CB2359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8547F-66F1-4427-8F8F-8394F1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973D6-8B25-43A9-90A3-A15DEF4D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4156F-EED5-43DA-9F37-CF998516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1419-BE98-400E-B937-88C7897C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271D9-FFE9-450E-9A61-84242346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EA8FC-7F23-40FE-AAE4-A10B8CFD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D7FC77-9151-46FC-892A-82ECFF6DB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FD944E-5124-4039-92CD-51C83BB7C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FFBD8-881A-42ED-992F-47F4B001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BC0A8A-B55A-4982-8139-B92A2FAF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DF314-FF85-4557-821E-CE4188B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39D1E-4E5F-4DB4-AE09-722F286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50DC4-A2E9-4FB2-B7FB-F6CD7D91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28E74C-33D3-4F62-9576-05291F07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37939E-E81C-4DAC-9013-C1022643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5D0495-E9BC-4994-997C-94BCC8F9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EFB81-B811-4672-BCCA-887E719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535EC-F646-4B03-A3B0-92521093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6627-F04E-4081-B510-23BCC9A2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80C45-FF88-425B-86CC-06CE1379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78389-800C-40C7-9E7D-DB5EAA55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78D8F-FABE-4B92-B78A-4B1DB9C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B7798-FE09-4362-B6AF-80D9AFB1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EA48B-7890-48A1-8C75-160EA8B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8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DB6E5-77AD-4B0F-B7B0-C2F39116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E9CB4-E0B0-476B-ABBE-5AFBF349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D5E69-9C50-4DEE-A2F4-38D6DA3E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C747A-ED6C-465E-B6A5-C3E2F2EB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D8C5A-404D-4A73-A0DB-5CBB265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943AF-2AFB-4529-A9B1-43E36CF3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0666D-DBA6-4B0B-A198-E13247A0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F6D83-838A-427B-B678-76490F24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44C32-F32B-4E61-B3A9-A0705E3B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0502-DCF1-4091-A472-E62430464005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E5A3A-F60E-42F1-AA3F-E8B119C7E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11106-D60F-43E3-B51C-649E2AF1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2402-BA4B-4F31-8FE8-31256C0F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4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CD36-CDEB-4753-B8A4-09C2E348A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6E1B3-C671-4F50-A47C-601E76423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1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7223-7897-4669-A79C-793E1DFA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A9E31-3095-41B4-8F23-60ADA69A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print(“Hello World”) </a:t>
            </a:r>
            <a:r>
              <a:rPr lang="ko-KR" altLang="en-US" dirty="0"/>
              <a:t>를 적고 </a:t>
            </a:r>
            <a:r>
              <a:rPr lang="en-US" altLang="ko-KR" dirty="0"/>
              <a:t>Enter</a:t>
            </a:r>
            <a:r>
              <a:rPr lang="ko-KR" altLang="en-US" dirty="0"/>
              <a:t>를 누른다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C3904-4363-46E7-B3AC-A7A09FDC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57" y="3017124"/>
            <a:ext cx="9344093" cy="1704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53D9A-F6B6-4517-B0C0-534C0119ABC9}"/>
              </a:ext>
            </a:extLst>
          </p:cNvPr>
          <p:cNvSpPr txBox="1"/>
          <p:nvPr/>
        </p:nvSpPr>
        <p:spPr>
          <a:xfrm>
            <a:off x="5013128" y="5007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출력 완료</a:t>
            </a:r>
          </a:p>
        </p:txBody>
      </p:sp>
    </p:spTree>
    <p:extLst>
      <p:ext uri="{BB962C8B-B14F-4D97-AF65-F5344CB8AC3E}">
        <p14:creationId xmlns:p14="http://schemas.microsoft.com/office/powerpoint/2010/main" val="19814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7D96B-DFF6-447C-A5AE-1958A425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.py </a:t>
            </a:r>
            <a:r>
              <a:rPr lang="ko-KR" altLang="en-US"/>
              <a:t>확장자를 실행해서 </a:t>
            </a:r>
            <a:r>
              <a:rPr lang="en-US" altLang="ko-KR"/>
              <a:t>Hello 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54142-EBC2-43F5-B97D-BACA105F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16" y="1565045"/>
            <a:ext cx="111275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메모장</a:t>
            </a:r>
            <a:r>
              <a:rPr lang="ko-KR" altLang="en-US" dirty="0"/>
              <a:t>을 킨다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/>
              <a:t>print(“Hello World”) </a:t>
            </a:r>
            <a:r>
              <a:rPr lang="ko-KR" altLang="en-US" dirty="0"/>
              <a:t>라고 적는다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다른 이름으로 저장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파일이름을 적고 확장자를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b="1" dirty="0" err="1"/>
              <a:t>명령프롬프트</a:t>
            </a:r>
            <a:r>
              <a:rPr lang="en-US" altLang="ko-KR" b="1" dirty="0"/>
              <a:t>(CMD)</a:t>
            </a:r>
            <a:r>
              <a:rPr lang="ko-KR" altLang="en-US" dirty="0"/>
              <a:t>를 이용해서 해당 파일 경로로 들어간다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1" i="1" dirty="0"/>
              <a:t>cd</a:t>
            </a:r>
            <a:r>
              <a:rPr lang="ko-KR" altLang="en-US" sz="1800" b="1" i="1" dirty="0"/>
              <a:t>는 해당 폴더로 간다는 의미입니다</a:t>
            </a:r>
            <a:r>
              <a:rPr lang="en-US" altLang="ko-KR" sz="1800" b="1" i="1" dirty="0"/>
              <a:t>! (peter</a:t>
            </a:r>
            <a:r>
              <a:rPr lang="ko-KR" altLang="en-US" sz="1800" b="1" i="1" dirty="0"/>
              <a:t>는 컴퓨터 이름입니다</a:t>
            </a:r>
            <a:r>
              <a:rPr lang="en-US" altLang="ko-KR" sz="1800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b="1" dirty="0" err="1"/>
              <a:t>명령프롬프트</a:t>
            </a:r>
            <a:r>
              <a:rPr lang="en-US" altLang="ko-KR" b="1" dirty="0"/>
              <a:t>(CMD)</a:t>
            </a:r>
            <a:r>
              <a:rPr lang="ko-KR" altLang="en-US" dirty="0"/>
              <a:t>에 </a:t>
            </a:r>
            <a:r>
              <a:rPr lang="en-US" altLang="ko-KR" dirty="0"/>
              <a:t>python </a:t>
            </a:r>
            <a:r>
              <a:rPr lang="ko-KR" altLang="en-US" dirty="0"/>
              <a:t>해당파일이름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 를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4A37B-203C-4C09-97CD-B7A5C376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7" y="3192109"/>
            <a:ext cx="10837116" cy="632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BB3703-1E7F-4B2A-A81F-985F9502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524" y="4542354"/>
            <a:ext cx="3629276" cy="447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9139CA-8171-4860-8AAF-99F060585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314" y="5484627"/>
            <a:ext cx="3038497" cy="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B38C32-F65A-4D47-A3F5-1E167AE3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>
                <a:solidFill>
                  <a:srgbClr val="FFFFFF"/>
                </a:solidFill>
              </a:rPr>
              <a:t>Visual Studio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C6E7-90D4-4E21-AE8A-5BB72375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>
                <a:solidFill>
                  <a:srgbClr val="007EED"/>
                </a:solidFill>
              </a:rPr>
              <a:t>code editor (</a:t>
            </a:r>
            <a:r>
              <a:rPr lang="ko-KR" altLang="en-US" sz="2000">
                <a:solidFill>
                  <a:srgbClr val="007EED"/>
                </a:solidFill>
              </a:rPr>
              <a:t>메모장 똑똑한 메모장</a:t>
            </a:r>
            <a:r>
              <a:rPr lang="en-US" altLang="ko-KR" sz="2000">
                <a:solidFill>
                  <a:srgbClr val="007EED"/>
                </a:solidFill>
              </a:rPr>
              <a:t>! </a:t>
            </a:r>
            <a:r>
              <a:rPr lang="ko-KR" altLang="en-US" sz="2000">
                <a:solidFill>
                  <a:srgbClr val="007EED"/>
                </a:solidFill>
              </a:rPr>
              <a:t>코딩을 위한</a:t>
            </a:r>
            <a:r>
              <a:rPr lang="en-US" altLang="ko-KR" sz="2000">
                <a:solidFill>
                  <a:srgbClr val="007EED"/>
                </a:solidFill>
              </a:rPr>
              <a:t>)</a:t>
            </a:r>
          </a:p>
        </p:txBody>
      </p:sp>
      <p:pic>
        <p:nvPicPr>
          <p:cNvPr id="1026" name="Picture 2" descr="vscode에 대한 이미지 검색결과">
            <a:extLst>
              <a:ext uri="{FF2B5EF4-FFF2-40B4-BE49-F238E27FC236}">
                <a16:creationId xmlns:a16="http://schemas.microsoft.com/office/drawing/2014/main" id="{770DD732-CF7A-4831-B7D0-0D43DA58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180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B7B223-3751-4BA2-85F4-EE02348D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4" y="307731"/>
            <a:ext cx="5312474" cy="399763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4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A414-E1E4-46C6-8C13-32EF3268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2F52B-07A5-43A3-BE5E-C0C96202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4699"/>
            <a:ext cx="10515600" cy="5863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hlinkClick r:id="rId2"/>
              </a:rPr>
              <a:t>https://code.visualstudio.com/</a:t>
            </a:r>
            <a:endParaRPr lang="ko-KR" altLang="en-US" dirty="0"/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81163-B1B0-48EE-A734-DC841A66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31" y="1642978"/>
            <a:ext cx="3624834" cy="40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4B80F-DF60-47B1-AD84-E96FEB46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를 사용해보자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89FA3-901A-4D2E-AE36-955464DE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07" y="1518248"/>
            <a:ext cx="5338586" cy="399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385B6-E687-4138-B4A3-83452ACF5A15}"/>
              </a:ext>
            </a:extLst>
          </p:cNvPr>
          <p:cNvSpPr txBox="1"/>
          <p:nvPr/>
        </p:nvSpPr>
        <p:spPr>
          <a:xfrm>
            <a:off x="3983081" y="560368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실행하려는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파일의 폴더를 지정한다</a:t>
            </a:r>
          </a:p>
        </p:txBody>
      </p:sp>
    </p:spTree>
    <p:extLst>
      <p:ext uri="{BB962C8B-B14F-4D97-AF65-F5344CB8AC3E}">
        <p14:creationId xmlns:p14="http://schemas.microsoft.com/office/powerpoint/2010/main" val="278687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2970E-3867-4BFB-8EAB-D5C70F8D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" y="401607"/>
            <a:ext cx="5431536" cy="4005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8E7B59-0089-4308-A6B4-75C23F45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1" y="1447179"/>
            <a:ext cx="5431536" cy="19146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271" y="548312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80355-8651-425B-ACA8-E4F090D66F59}"/>
              </a:ext>
            </a:extLst>
          </p:cNvPr>
          <p:cNvSpPr txBox="1"/>
          <p:nvPr/>
        </p:nvSpPr>
        <p:spPr>
          <a:xfrm>
            <a:off x="1054841" y="5103080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해당 폴더에 있는 파일들이 왼쪽에 나온다</a:t>
            </a:r>
            <a:r>
              <a:rPr lang="en-US" altLang="ko-KR" dirty="0"/>
              <a:t>. </a:t>
            </a:r>
            <a:r>
              <a:rPr lang="en-US" altLang="ko-KR" dirty="0" err="1"/>
              <a:t>py</a:t>
            </a:r>
            <a:r>
              <a:rPr lang="ko-KR" altLang="en-US" dirty="0"/>
              <a:t>를 선택한다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61F98-E283-4D84-A76B-182468DED42E}"/>
              </a:ext>
            </a:extLst>
          </p:cNvPr>
          <p:cNvSpPr txBox="1"/>
          <p:nvPr/>
        </p:nvSpPr>
        <p:spPr>
          <a:xfrm>
            <a:off x="1054841" y="5613146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터미널을 클릭하고</a:t>
            </a:r>
            <a:r>
              <a:rPr lang="en-US" altLang="ko-KR" dirty="0"/>
              <a:t>,</a:t>
            </a:r>
            <a:r>
              <a:rPr lang="ko-KR" altLang="en-US" dirty="0"/>
              <a:t> 새 터미널은 누르면 왼쪽에 있는 터미널이 뜬다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4315-3CEB-467B-87AF-D45CDD0D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터미널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927C02-CEDE-4808-A24B-B3F72BC0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65" y="1460650"/>
            <a:ext cx="4475922" cy="4402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B0E5E-7AA9-410C-9FDE-7AD4B6A2D5AC}"/>
              </a:ext>
            </a:extLst>
          </p:cNvPr>
          <p:cNvSpPr txBox="1"/>
          <p:nvPr/>
        </p:nvSpPr>
        <p:spPr>
          <a:xfrm>
            <a:off x="1944784" y="5982530"/>
            <a:ext cx="793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 </a:t>
            </a:r>
            <a:r>
              <a:rPr lang="en-US" altLang="ko-KR" dirty="0"/>
              <a:t>python 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쓰면 </a:t>
            </a:r>
            <a:r>
              <a:rPr lang="ko-KR" altLang="en-US" dirty="0" err="1"/>
              <a:t>명령프롬프트와</a:t>
            </a:r>
            <a:r>
              <a:rPr lang="ko-KR" altLang="en-US" dirty="0"/>
              <a:t> 같은 역할을 해준다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9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Python</vt:lpstr>
      <vt:lpstr>Hello World 출력하기</vt:lpstr>
      <vt:lpstr>.py 확장자를 실행해서 Hello World</vt:lpstr>
      <vt:lpstr>Visual Studio Code </vt:lpstr>
      <vt:lpstr>VS Code 설치하기</vt:lpstr>
      <vt:lpstr>VS Code를 사용해보자!</vt:lpstr>
      <vt:lpstr>PowerPoint 프레젠테이션</vt:lpstr>
      <vt:lpstr>터미널 확인하기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창우</dc:creator>
  <cp:lastModifiedBy>이 창우</cp:lastModifiedBy>
  <cp:revision>41</cp:revision>
  <dcterms:created xsi:type="dcterms:W3CDTF">2020-01-07T02:11:00Z</dcterms:created>
  <dcterms:modified xsi:type="dcterms:W3CDTF">2020-01-07T02:36:56Z</dcterms:modified>
</cp:coreProperties>
</file>