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5" r:id="rId18"/>
    <p:sldId id="283" r:id="rId19"/>
    <p:sldId id="284" r:id="rId20"/>
    <p:sldId id="28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04641-47D3-404B-B1FD-CECB96566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C8B9EA-F175-42F2-B9F2-5BE771219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60DEF3-26E8-4F55-8DB4-D5ADCCF6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118-5559-4ABD-A8EE-5BCBFF9FE2F5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932A6-F4A3-4982-B178-3982AF39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A89B4-3121-462C-8578-80227238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D4D2-8D4C-4807-8EDD-18497B7E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5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DC524-AF74-4720-8ABB-02AD4DA3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2C8640-23C3-43AF-93DA-243AD3841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8C52E-792B-4133-BD40-63565B4D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118-5559-4ABD-A8EE-5BCBFF9FE2F5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9581BA-9CFC-4885-AC49-2EEE295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F4327-A9EF-448E-969E-0117870B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D4D2-8D4C-4807-8EDD-18497B7E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67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D39C40-FC05-4CAA-9969-7461E04AF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257B16-4119-42D4-BD05-4006B1B91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FAC81-437B-4AC5-A783-DBCA398B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118-5559-4ABD-A8EE-5BCBFF9FE2F5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260B3-1011-4846-8B53-72A1CB5B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0825-AF41-41D6-AB18-6C2B05F0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D4D2-8D4C-4807-8EDD-18497B7E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08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87879-6927-4CAA-8D7A-FD8B9042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B2AC7-3966-403F-BC01-F9B2C7E55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7B717-AD5E-4C1B-95BD-893DF910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118-5559-4ABD-A8EE-5BCBFF9FE2F5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F9B81-4454-4C43-8874-72B66BAF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846DA-34A1-4E40-B7B0-6BDB5AC3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D4D2-8D4C-4807-8EDD-18497B7E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94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3BF0F-DBDD-4E31-95B3-B1A429A3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756ED2-8BDD-44A7-A2D4-D167C7AC2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2C2A1-2567-4C5B-BD15-D089B49D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118-5559-4ABD-A8EE-5BCBFF9FE2F5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852AA-AD7F-4279-B354-F30B55F5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45747-35B5-4CD9-8F43-3CD6849F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D4D2-8D4C-4807-8EDD-18497B7E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07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9C82C-49FD-478A-80F1-376CB0DC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6F814-47EC-44ED-8642-E7A693C35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1DD6EA-4FFC-42F7-98FF-6A3038A37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75BDB4-0173-455E-A2B7-1209D5D5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118-5559-4ABD-A8EE-5BCBFF9FE2F5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C84F5C-CE69-4196-975B-043106CE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BEB5C-01AD-4D12-B061-B0BFBF1C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D4D2-8D4C-4807-8EDD-18497B7E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41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F46F0-4915-44F5-9944-1B1BBFB90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BB4EB3-D9F0-4FF0-9B7E-45073AA0A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2445F8-7C22-44AF-8E55-FE9AD2B78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E0518-8A80-4513-B88E-B3395B4B9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EFB726-D12E-4B4B-9AC7-D613307BF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03D5DF-8EBA-4E47-8B0C-CEDB39E6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118-5559-4ABD-A8EE-5BCBFF9FE2F5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D0415F-415C-4C7F-9AB8-BBBF5964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C44F6E-637F-4314-87ED-A3B7229C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D4D2-8D4C-4807-8EDD-18497B7E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06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C6875-340C-4F5B-B94D-E59DC09D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7B810C-D9F0-4F8E-BD0B-B02E9D2A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118-5559-4ABD-A8EE-5BCBFF9FE2F5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A5BF86-88B5-4965-8737-8442839E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D8EABC-6216-4CCC-939C-C843E7C9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D4D2-8D4C-4807-8EDD-18497B7E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8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098960-C87C-4B41-8169-3FBA936B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118-5559-4ABD-A8EE-5BCBFF9FE2F5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12388E-F37D-49C5-9EE3-3FA186C4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3C12F0-F13C-4A9C-B953-ED99B8F7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D4D2-8D4C-4807-8EDD-18497B7E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5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3BE51-E3C3-42C6-A4DC-F3A4413D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930F7-0150-4F5F-915C-FE677D9C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F5CC6B-014F-45CA-BD76-4D610B447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B66EC0-4685-4E32-8068-14A32C0E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118-5559-4ABD-A8EE-5BCBFF9FE2F5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03D2A-9975-4470-8E9D-04347B37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224E88-7951-46C6-AC70-68FB1053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D4D2-8D4C-4807-8EDD-18497B7E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5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F7B69-244C-4049-9661-98FADA3D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2FBD92-E730-4DC0-A1F7-FAC3EE950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95B72D-61DB-4685-89FF-65AF5B6D7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7C47FC-1B6F-462E-8EC4-AF07CAA3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3118-5559-4ABD-A8EE-5BCBFF9FE2F5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EC49B-30F1-4DF6-99A2-D401901B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2C5E49-C65A-4576-A779-6E4F8F38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D4D2-8D4C-4807-8EDD-18497B7E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29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8ED76E-E304-4BF1-B1DD-EF0C7D91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D6D44A-DA1A-42BE-BF71-106B6A61C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E1BD87-8888-441F-BFD8-15AC071A6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F3118-5559-4ABD-A8EE-5BCBFF9FE2F5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18F67-DCE5-4381-8F69-91B0BFE21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F8D04-2DC7-4FF1-80A8-0E87C089C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1D4D2-8D4C-4807-8EDD-18497B7E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56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4554D-CB2E-4D51-A0B8-14CDEB294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CF1600-9949-4454-BC86-58281FA3B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36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528A0F-4406-4B39-BDFB-7260C8B61B8B}"/>
              </a:ext>
            </a:extLst>
          </p:cNvPr>
          <p:cNvSpPr/>
          <p:nvPr/>
        </p:nvSpPr>
        <p:spPr>
          <a:xfrm>
            <a:off x="4423106" y="363737"/>
            <a:ext cx="3345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/>
              <a:t>덧셈 함수 만들기</a:t>
            </a:r>
          </a:p>
        </p:txBody>
      </p:sp>
      <p:pic>
        <p:nvPicPr>
          <p:cNvPr id="1026" name="Picture 2" descr="https://dojang.io/pluginfile.php/13779/mod_page/content/2/029002.png">
            <a:extLst>
              <a:ext uri="{FF2B5EF4-FFF2-40B4-BE49-F238E27FC236}">
                <a16:creationId xmlns:a16="http://schemas.microsoft.com/office/drawing/2014/main" id="{FF05E836-E474-4497-A439-F3565DA22C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4" t="20864" r="7652" b="36511"/>
          <a:stretch/>
        </p:blipFill>
        <p:spPr bwMode="auto">
          <a:xfrm>
            <a:off x="7275509" y="2864162"/>
            <a:ext cx="4647804" cy="180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6AAEF4-3A6F-4F85-9577-525D6B04B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95" y="1877442"/>
            <a:ext cx="4229298" cy="3709556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AA85F0E-2B2E-430F-B808-443F0AEAE146}"/>
              </a:ext>
            </a:extLst>
          </p:cNvPr>
          <p:cNvSpPr/>
          <p:nvPr/>
        </p:nvSpPr>
        <p:spPr>
          <a:xfrm>
            <a:off x="5721292" y="3605484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C58407C-757E-48C8-928C-50124A97A1A1}"/>
              </a:ext>
            </a:extLst>
          </p:cNvPr>
          <p:cNvCxnSpPr/>
          <p:nvPr/>
        </p:nvCxnSpPr>
        <p:spPr>
          <a:xfrm>
            <a:off x="3695503" y="3732220"/>
            <a:ext cx="3425446" cy="5649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1C2C5C4-1A68-46AE-A141-A832D4D2550C}"/>
              </a:ext>
            </a:extLst>
          </p:cNvPr>
          <p:cNvCxnSpPr>
            <a:cxnSpLocks/>
          </p:cNvCxnSpPr>
          <p:nvPr/>
        </p:nvCxnSpPr>
        <p:spPr>
          <a:xfrm>
            <a:off x="4376519" y="2709538"/>
            <a:ext cx="5075440" cy="13051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BF4A396-FE0C-4EDA-B0BC-CBF4ADFE9CB4}"/>
              </a:ext>
            </a:extLst>
          </p:cNvPr>
          <p:cNvCxnSpPr/>
          <p:nvPr/>
        </p:nvCxnSpPr>
        <p:spPr>
          <a:xfrm flipV="1">
            <a:off x="2638968" y="2709538"/>
            <a:ext cx="426404" cy="801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C9645CA-D028-4EAC-8895-385285056ED4}"/>
              </a:ext>
            </a:extLst>
          </p:cNvPr>
          <p:cNvCxnSpPr/>
          <p:nvPr/>
        </p:nvCxnSpPr>
        <p:spPr>
          <a:xfrm flipV="1">
            <a:off x="3254569" y="2709538"/>
            <a:ext cx="317151" cy="801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BF2B314-FDF5-4817-A11E-5E5F12639305}"/>
              </a:ext>
            </a:extLst>
          </p:cNvPr>
          <p:cNvCxnSpPr/>
          <p:nvPr/>
        </p:nvCxnSpPr>
        <p:spPr>
          <a:xfrm>
            <a:off x="3219932" y="2709538"/>
            <a:ext cx="193212" cy="15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98187B-C78C-433A-894E-331828941106}"/>
              </a:ext>
            </a:extLst>
          </p:cNvPr>
          <p:cNvCxnSpPr/>
          <p:nvPr/>
        </p:nvCxnSpPr>
        <p:spPr>
          <a:xfrm>
            <a:off x="3695503" y="2662657"/>
            <a:ext cx="293450" cy="124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453650-81C9-4A11-A47D-CFAC46E80255}"/>
              </a:ext>
            </a:extLst>
          </p:cNvPr>
          <p:cNvSpPr txBox="1"/>
          <p:nvPr/>
        </p:nvSpPr>
        <p:spPr>
          <a:xfrm>
            <a:off x="2402830" y="31774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CC1528-0E43-4E76-9DDC-C8F5558C9112}"/>
              </a:ext>
            </a:extLst>
          </p:cNvPr>
          <p:cNvSpPr txBox="1"/>
          <p:nvPr/>
        </p:nvSpPr>
        <p:spPr>
          <a:xfrm>
            <a:off x="2964087" y="31774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318DF8-E087-44EB-B727-5ABF706783C7}"/>
              </a:ext>
            </a:extLst>
          </p:cNvPr>
          <p:cNvSpPr txBox="1"/>
          <p:nvPr/>
        </p:nvSpPr>
        <p:spPr>
          <a:xfrm>
            <a:off x="3254569" y="249281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D3FEC3-CEE3-46B1-A168-9068CBD0A3D0}"/>
              </a:ext>
            </a:extLst>
          </p:cNvPr>
          <p:cNvSpPr txBox="1"/>
          <p:nvPr/>
        </p:nvSpPr>
        <p:spPr>
          <a:xfrm>
            <a:off x="3959851" y="250128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76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528A0F-4406-4B39-BDFB-7260C8B61B8B}"/>
              </a:ext>
            </a:extLst>
          </p:cNvPr>
          <p:cNvSpPr/>
          <p:nvPr/>
        </p:nvSpPr>
        <p:spPr>
          <a:xfrm>
            <a:off x="3807553" y="363737"/>
            <a:ext cx="45768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/>
              <a:t>함수 </a:t>
            </a:r>
            <a:r>
              <a:rPr lang="ko-KR" altLang="en-US" sz="3200" b="1" dirty="0" err="1"/>
              <a:t>독스트링</a:t>
            </a:r>
            <a:r>
              <a:rPr lang="ko-KR" altLang="en-US" sz="3200" b="1" dirty="0"/>
              <a:t>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BC69B6-8E99-4875-997E-35FA1F6AA2D9}"/>
              </a:ext>
            </a:extLst>
          </p:cNvPr>
          <p:cNvSpPr/>
          <p:nvPr/>
        </p:nvSpPr>
        <p:spPr>
          <a:xfrm>
            <a:off x="1367650" y="3298437"/>
            <a:ext cx="2736883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 err="1"/>
              <a:t>def</a:t>
            </a:r>
            <a:r>
              <a:rPr lang="ko-KR" altLang="en-US" dirty="0"/>
              <a:t> 함수이름(매개변수):</a:t>
            </a:r>
          </a:p>
          <a:p>
            <a:r>
              <a:rPr lang="ko-KR" altLang="en-US" dirty="0"/>
              <a:t>    """</a:t>
            </a:r>
          </a:p>
          <a:p>
            <a:r>
              <a:rPr lang="ko-KR" altLang="en-US" dirty="0"/>
              <a:t>    여러 줄로 된 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독스트링</a:t>
            </a:r>
            <a:endParaRPr lang="ko-KR" altLang="en-US" dirty="0"/>
          </a:p>
          <a:p>
            <a:r>
              <a:rPr lang="ko-KR" altLang="en-US" dirty="0"/>
              <a:t>    """</a:t>
            </a:r>
          </a:p>
          <a:p>
            <a:r>
              <a:rPr lang="ko-KR" altLang="en-US" dirty="0"/>
              <a:t>    코드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33448F-0657-4E06-A955-BDDF9FC30890}"/>
              </a:ext>
            </a:extLst>
          </p:cNvPr>
          <p:cNvSpPr/>
          <p:nvPr/>
        </p:nvSpPr>
        <p:spPr>
          <a:xfrm>
            <a:off x="1882495" y="1067468"/>
            <a:ext cx="8427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파이썬에서는</a:t>
            </a:r>
            <a:r>
              <a:rPr lang="ko-KR" altLang="en-US" dirty="0"/>
              <a:t> 함수의 </a:t>
            </a:r>
            <a:r>
              <a:rPr lang="ko-KR" altLang="en-US" b="1" dirty="0"/>
              <a:t>:(콜론) 바로 다음 줄</a:t>
            </a:r>
            <a:r>
              <a:rPr lang="ko-KR" altLang="en-US" dirty="0"/>
              <a:t>에</a:t>
            </a:r>
            <a:endParaRPr lang="en-US" altLang="ko-KR" dirty="0"/>
          </a:p>
          <a:p>
            <a:pPr algn="ctr"/>
            <a:r>
              <a:rPr lang="ko-KR" altLang="en-US" b="1" dirty="0"/>
              <a:t>""" """(큰따옴표 세 개)로 문자열을 입력</a:t>
            </a:r>
            <a:r>
              <a:rPr lang="ko-KR" altLang="en-US" dirty="0"/>
              <a:t>하면 함수에 대한 </a:t>
            </a:r>
            <a:r>
              <a:rPr lang="ko-KR" altLang="en-US" b="1" dirty="0"/>
              <a:t>설명을 넣을 수 있다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AC696B-69B1-44C9-8AF2-9E0392E3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73296"/>
            <a:ext cx="4886361" cy="22241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F32E786-9E2C-4158-B064-C45D4992C9A9}"/>
              </a:ext>
            </a:extLst>
          </p:cNvPr>
          <p:cNvSpPr/>
          <p:nvPr/>
        </p:nvSpPr>
        <p:spPr>
          <a:xfrm>
            <a:off x="1362912" y="2155792"/>
            <a:ext cx="27416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 err="1"/>
              <a:t>def</a:t>
            </a:r>
            <a:r>
              <a:rPr lang="ko-KR" altLang="en-US" dirty="0"/>
              <a:t> 함수이름(매개변수):</a:t>
            </a:r>
          </a:p>
          <a:p>
            <a:r>
              <a:rPr lang="ko-KR" altLang="en-US" dirty="0"/>
              <a:t>    """</a:t>
            </a:r>
            <a:r>
              <a:rPr lang="ko-KR" altLang="en-US" dirty="0" err="1"/>
              <a:t>독스트링</a:t>
            </a:r>
            <a:r>
              <a:rPr lang="ko-KR" altLang="en-US" dirty="0"/>
              <a:t>"""</a:t>
            </a:r>
          </a:p>
          <a:p>
            <a:r>
              <a:rPr lang="ko-KR" altLang="en-US" dirty="0"/>
              <a:t>    코드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DFC95F2-9698-4379-8CE5-4EADFD14B187}"/>
              </a:ext>
            </a:extLst>
          </p:cNvPr>
          <p:cNvSpPr/>
          <p:nvPr/>
        </p:nvSpPr>
        <p:spPr>
          <a:xfrm>
            <a:off x="4709395" y="3298437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4CA8C0-0EF0-44E7-B163-0A32874DB73F}"/>
              </a:ext>
            </a:extLst>
          </p:cNvPr>
          <p:cNvSpPr/>
          <p:nvPr/>
        </p:nvSpPr>
        <p:spPr>
          <a:xfrm>
            <a:off x="162665" y="5589512"/>
            <a:ext cx="118666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독스트링은</a:t>
            </a:r>
            <a:r>
              <a:rPr lang="ko-KR" altLang="en-US" dirty="0"/>
              <a:t> ' '(작은따옴표), " "(큰따옴표), ''' '''(작은따옴표 세 개)로 만들어도 되지만,</a:t>
            </a:r>
            <a:endParaRPr lang="en-US" altLang="ko-KR" dirty="0"/>
          </a:p>
          <a:p>
            <a:pPr algn="ctr"/>
            <a:r>
              <a:rPr lang="ko-KR" altLang="en-US" b="1" dirty="0" err="1"/>
              <a:t>파이썬</a:t>
            </a:r>
            <a:r>
              <a:rPr lang="ko-KR" altLang="en-US" b="1" dirty="0"/>
              <a:t> 코딩 스타일 가이드(PEP 8)에서는 """ """(큰따옴표 세 개)</a:t>
            </a:r>
            <a:r>
              <a:rPr lang="ko-KR" altLang="en-US" b="1" dirty="0" err="1"/>
              <a:t>를</a:t>
            </a:r>
            <a:r>
              <a:rPr lang="ko-KR" altLang="en-US" b="1" dirty="0"/>
              <a:t> 권장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97FC06-F05F-4CDA-A0BE-0025F1CE60CD}"/>
              </a:ext>
            </a:extLst>
          </p:cNvPr>
          <p:cNvSpPr/>
          <p:nvPr/>
        </p:nvSpPr>
        <p:spPr>
          <a:xfrm>
            <a:off x="574856" y="6441189"/>
            <a:ext cx="1104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독스트링</a:t>
            </a:r>
            <a:r>
              <a:rPr lang="ko-KR" altLang="en-US" dirty="0" err="1"/>
              <a:t>은</a:t>
            </a:r>
            <a:r>
              <a:rPr lang="ko-KR" altLang="en-US" dirty="0"/>
              <a:t> 함수의 </a:t>
            </a:r>
            <a:r>
              <a:rPr lang="ko-KR" altLang="en-US" b="1" dirty="0"/>
              <a:t>사용 방법만 기록할 뿐 </a:t>
            </a:r>
            <a:r>
              <a:rPr lang="ko-KR" altLang="en-US" b="1" dirty="0" err="1"/>
              <a:t>add</a:t>
            </a:r>
            <a:r>
              <a:rPr lang="ko-KR" altLang="en-US" b="1" dirty="0"/>
              <a:t>(10, 20)</a:t>
            </a:r>
            <a:r>
              <a:rPr lang="ko-KR" altLang="en-US" b="1" dirty="0" err="1"/>
              <a:t>으로</a:t>
            </a:r>
            <a:r>
              <a:rPr lang="ko-KR" altLang="en-US" b="1" dirty="0"/>
              <a:t> 함수를 호출해도 출력되지 않는다</a:t>
            </a:r>
          </a:p>
        </p:txBody>
      </p:sp>
    </p:spTree>
    <p:extLst>
      <p:ext uri="{BB962C8B-B14F-4D97-AF65-F5344CB8AC3E}">
        <p14:creationId xmlns:p14="http://schemas.microsoft.com/office/powerpoint/2010/main" val="91666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971CE84B-CE54-4ED6-8F1E-2940F844F24C}"/>
              </a:ext>
            </a:extLst>
          </p:cNvPr>
          <p:cNvGrpSpPr/>
          <p:nvPr/>
        </p:nvGrpSpPr>
        <p:grpSpPr>
          <a:xfrm>
            <a:off x="1786209" y="2440257"/>
            <a:ext cx="772602" cy="1443218"/>
            <a:chOff x="2750959" y="2518666"/>
            <a:chExt cx="772602" cy="1443218"/>
          </a:xfrm>
        </p:grpSpPr>
        <p:sp>
          <p:nvSpPr>
            <p:cNvPr id="20" name="눈물 방울 19">
              <a:extLst>
                <a:ext uri="{FF2B5EF4-FFF2-40B4-BE49-F238E27FC236}">
                  <a16:creationId xmlns:a16="http://schemas.microsoft.com/office/drawing/2014/main" id="{CF2AAB95-9150-4218-9E6E-9191F6CE1D64}"/>
                </a:ext>
              </a:extLst>
            </p:cNvPr>
            <p:cNvSpPr/>
            <p:nvPr/>
          </p:nvSpPr>
          <p:spPr>
            <a:xfrm rot="8100000">
              <a:off x="2750959" y="3189282"/>
              <a:ext cx="772602" cy="772602"/>
            </a:xfrm>
            <a:prstGeom prst="teardrop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352CB9B-FBE5-491D-902E-6D3E705C7165}"/>
                </a:ext>
              </a:extLst>
            </p:cNvPr>
            <p:cNvSpPr/>
            <p:nvPr/>
          </p:nvSpPr>
          <p:spPr>
            <a:xfrm>
              <a:off x="2753497" y="2518666"/>
              <a:ext cx="767527" cy="7675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9A78719-0459-4FE8-95D9-44A21B2248C4}"/>
              </a:ext>
            </a:extLst>
          </p:cNvPr>
          <p:cNvGrpSpPr/>
          <p:nvPr/>
        </p:nvGrpSpPr>
        <p:grpSpPr>
          <a:xfrm>
            <a:off x="10113637" y="2394339"/>
            <a:ext cx="845869" cy="1410123"/>
            <a:chOff x="7846356" y="2474420"/>
            <a:chExt cx="845869" cy="1410123"/>
          </a:xfrm>
        </p:grpSpPr>
        <p:sp>
          <p:nvSpPr>
            <p:cNvPr id="22" name="눈물 방울 21">
              <a:extLst>
                <a:ext uri="{FF2B5EF4-FFF2-40B4-BE49-F238E27FC236}">
                  <a16:creationId xmlns:a16="http://schemas.microsoft.com/office/drawing/2014/main" id="{E087A384-A626-4178-9E6A-1D45BE68B684}"/>
                </a:ext>
              </a:extLst>
            </p:cNvPr>
            <p:cNvSpPr/>
            <p:nvPr/>
          </p:nvSpPr>
          <p:spPr>
            <a:xfrm rot="8100000">
              <a:off x="7919623" y="3111941"/>
              <a:ext cx="772602" cy="772602"/>
            </a:xfrm>
            <a:prstGeom prst="teardrop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3B7AA12-AF9C-4E5D-AFAD-CE0840533910}"/>
                </a:ext>
              </a:extLst>
            </p:cNvPr>
            <p:cNvSpPr/>
            <p:nvPr/>
          </p:nvSpPr>
          <p:spPr>
            <a:xfrm>
              <a:off x="7846356" y="2474420"/>
              <a:ext cx="767527" cy="7675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528A0F-4406-4B39-BDFB-7260C8B61B8B}"/>
              </a:ext>
            </a:extLst>
          </p:cNvPr>
          <p:cNvSpPr/>
          <p:nvPr/>
        </p:nvSpPr>
        <p:spPr>
          <a:xfrm>
            <a:off x="3807553" y="363737"/>
            <a:ext cx="45768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/>
              <a:t>함수의 결과를 반환하기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999C51-639B-42DA-8010-97D9D15CE1EC}"/>
              </a:ext>
            </a:extLst>
          </p:cNvPr>
          <p:cNvSpPr/>
          <p:nvPr/>
        </p:nvSpPr>
        <p:spPr>
          <a:xfrm>
            <a:off x="3048000" y="1082784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함수 안에서 </a:t>
            </a:r>
            <a:r>
              <a:rPr lang="ko-KR" altLang="en-US" b="1" dirty="0" err="1"/>
              <a:t>return을</a:t>
            </a:r>
            <a:r>
              <a:rPr lang="ko-KR" altLang="en-US" b="1" dirty="0"/>
              <a:t> 사용하면 값을 함수 바깥으로 반환</a:t>
            </a:r>
            <a:r>
              <a:rPr lang="ko-KR" altLang="en-US" dirty="0"/>
              <a:t>(</a:t>
            </a:r>
            <a:r>
              <a:rPr lang="ko-KR" altLang="en-US" dirty="0" err="1"/>
              <a:t>return에</a:t>
            </a:r>
            <a:r>
              <a:rPr lang="ko-KR" altLang="en-US" dirty="0"/>
              <a:t> </a:t>
            </a:r>
            <a:r>
              <a:rPr lang="ko-KR" altLang="en-US" b="1" dirty="0"/>
              <a:t>값을 지정하지 않으면 </a:t>
            </a:r>
            <a:r>
              <a:rPr lang="ko-KR" altLang="en-US" b="1" dirty="0" err="1"/>
              <a:t>None</a:t>
            </a:r>
            <a:r>
              <a:rPr lang="ko-KR" altLang="en-US" dirty="0" err="1"/>
              <a:t>을</a:t>
            </a:r>
            <a:r>
              <a:rPr lang="ko-KR" altLang="en-US" dirty="0"/>
              <a:t> 반환)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A20A6E8-A83A-4FA4-9713-CEB9F5327E16}"/>
              </a:ext>
            </a:extLst>
          </p:cNvPr>
          <p:cNvGrpSpPr/>
          <p:nvPr/>
        </p:nvGrpSpPr>
        <p:grpSpPr>
          <a:xfrm>
            <a:off x="5995408" y="4187932"/>
            <a:ext cx="772602" cy="1411362"/>
            <a:chOff x="5621259" y="3801875"/>
            <a:chExt cx="772602" cy="1411362"/>
          </a:xfrm>
        </p:grpSpPr>
        <p:sp>
          <p:nvSpPr>
            <p:cNvPr id="4" name="눈물 방울 3">
              <a:extLst>
                <a:ext uri="{FF2B5EF4-FFF2-40B4-BE49-F238E27FC236}">
                  <a16:creationId xmlns:a16="http://schemas.microsoft.com/office/drawing/2014/main" id="{AC1515BD-E264-4902-B641-66FBE4CA88DF}"/>
                </a:ext>
              </a:extLst>
            </p:cNvPr>
            <p:cNvSpPr/>
            <p:nvPr/>
          </p:nvSpPr>
          <p:spPr>
            <a:xfrm rot="8100000">
              <a:off x="5621259" y="4440635"/>
              <a:ext cx="772602" cy="772602"/>
            </a:xfrm>
            <a:prstGeom prst="teardrop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73F12C7-5A6C-45D5-9E40-99C566E10D98}"/>
                </a:ext>
              </a:extLst>
            </p:cNvPr>
            <p:cNvSpPr/>
            <p:nvPr/>
          </p:nvSpPr>
          <p:spPr>
            <a:xfrm>
              <a:off x="5623796" y="3801875"/>
              <a:ext cx="767527" cy="7675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나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8C1D8A5-19AE-43A8-A2DB-B96B61E3ED40}"/>
              </a:ext>
            </a:extLst>
          </p:cNvPr>
          <p:cNvGrpSpPr/>
          <p:nvPr/>
        </p:nvGrpSpPr>
        <p:grpSpPr>
          <a:xfrm>
            <a:off x="2218881" y="4703353"/>
            <a:ext cx="2641509" cy="1578426"/>
            <a:chOff x="1698052" y="3498242"/>
            <a:chExt cx="2641509" cy="1578426"/>
          </a:xfrm>
        </p:grpSpPr>
        <p:pic>
          <p:nvPicPr>
            <p:cNvPr id="7" name="그래픽 6" descr="서적">
              <a:extLst>
                <a:ext uri="{FF2B5EF4-FFF2-40B4-BE49-F238E27FC236}">
                  <a16:creationId xmlns:a16="http://schemas.microsoft.com/office/drawing/2014/main" id="{DFBE7C2C-54DE-4151-B5F2-30E109444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24726" y="3498242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282798-1B7B-42B5-9072-BD756F13C187}"/>
                </a:ext>
              </a:extLst>
            </p:cNvPr>
            <p:cNvSpPr txBox="1"/>
            <p:nvPr/>
          </p:nvSpPr>
          <p:spPr>
            <a:xfrm>
              <a:off x="1698052" y="4338004"/>
              <a:ext cx="243047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def </a:t>
              </a:r>
              <a:r>
                <a:rPr lang="ko-KR" altLang="en-US" sz="1400" b="1" dirty="0" err="1"/>
                <a:t>정보찾아와</a:t>
              </a:r>
              <a:r>
                <a:rPr lang="en-US" altLang="ko-KR" sz="1400" b="1" dirty="0"/>
                <a:t>(</a:t>
              </a:r>
              <a:r>
                <a:rPr lang="ko-KR" altLang="en-US" sz="1400" b="1" dirty="0"/>
                <a:t>장비</a:t>
              </a:r>
              <a:r>
                <a:rPr lang="en-US" altLang="ko-KR" sz="1400" b="1" dirty="0"/>
                <a:t>):</a:t>
              </a:r>
            </a:p>
            <a:p>
              <a:r>
                <a:rPr lang="en-US" altLang="ko-KR" sz="1400" b="1" dirty="0"/>
                <a:t> </a:t>
              </a:r>
              <a:r>
                <a:rPr lang="ko-KR" altLang="en-US" sz="1400" b="1" dirty="0"/>
                <a:t>   정보 </a:t>
              </a:r>
              <a:r>
                <a:rPr lang="en-US" altLang="ko-KR" sz="1400" b="1" dirty="0"/>
                <a:t>= </a:t>
              </a:r>
              <a:r>
                <a:rPr lang="ko-KR" altLang="en-US" sz="1400" b="1" dirty="0"/>
                <a:t>장비로</a:t>
              </a:r>
              <a:r>
                <a:rPr lang="en-US" altLang="ko-KR" sz="1400" b="1" dirty="0"/>
                <a:t> </a:t>
              </a:r>
              <a:r>
                <a:rPr lang="ko-KR" altLang="en-US" sz="1400" b="1" dirty="0"/>
                <a:t>찾는 정보</a:t>
              </a:r>
              <a:endParaRPr lang="en-US" altLang="ko-KR" sz="1400" b="1" dirty="0"/>
            </a:p>
            <a:p>
              <a:r>
                <a:rPr lang="en-US" altLang="ko-KR" sz="1400" b="1" dirty="0"/>
                <a:t>    return </a:t>
              </a:r>
              <a:r>
                <a:rPr lang="ko-KR" altLang="en-US" sz="1400" b="1" dirty="0"/>
                <a:t>정보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36BDFA-B681-44ED-AE06-35BA205E003B}"/>
                </a:ext>
              </a:extLst>
            </p:cNvPr>
            <p:cNvSpPr txBox="1"/>
            <p:nvPr/>
          </p:nvSpPr>
          <p:spPr>
            <a:xfrm>
              <a:off x="3659567" y="3812915"/>
              <a:ext cx="679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장비</a:t>
              </a:r>
              <a:r>
                <a:rPr lang="en-US" altLang="ko-KR" sz="1200" b="1" dirty="0"/>
                <a:t>:</a:t>
              </a:r>
              <a:r>
                <a:rPr lang="ko-KR" altLang="en-US" sz="1200" b="1" dirty="0"/>
                <a:t>책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ED141C8-F93E-411B-AFEF-F93A345B1E50}"/>
              </a:ext>
            </a:extLst>
          </p:cNvPr>
          <p:cNvGrpSpPr/>
          <p:nvPr/>
        </p:nvGrpSpPr>
        <p:grpSpPr>
          <a:xfrm>
            <a:off x="7350848" y="4534097"/>
            <a:ext cx="3122570" cy="1521855"/>
            <a:chOff x="7557244" y="3632714"/>
            <a:chExt cx="3122570" cy="1521855"/>
          </a:xfrm>
        </p:grpSpPr>
        <p:pic>
          <p:nvPicPr>
            <p:cNvPr id="14" name="그래픽 13" descr="컴퓨터">
              <a:extLst>
                <a:ext uri="{FF2B5EF4-FFF2-40B4-BE49-F238E27FC236}">
                  <a16:creationId xmlns:a16="http://schemas.microsoft.com/office/drawing/2014/main" id="{84D8088D-DCCC-41A6-BAC5-08E204DEC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72481" y="3632714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8EAD2C-BD32-4915-A8DC-D26A62ECED54}"/>
                </a:ext>
              </a:extLst>
            </p:cNvPr>
            <p:cNvSpPr txBox="1"/>
            <p:nvPr/>
          </p:nvSpPr>
          <p:spPr>
            <a:xfrm>
              <a:off x="7557244" y="4415905"/>
              <a:ext cx="243047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def </a:t>
              </a:r>
              <a:r>
                <a:rPr lang="ko-KR" altLang="en-US" sz="1400" b="1" dirty="0" err="1"/>
                <a:t>정보찾아와</a:t>
              </a:r>
              <a:r>
                <a:rPr lang="en-US" altLang="ko-KR" sz="1400" b="1" dirty="0"/>
                <a:t>(</a:t>
              </a:r>
              <a:r>
                <a:rPr lang="ko-KR" altLang="en-US" sz="1400" b="1" dirty="0"/>
                <a:t>장비</a:t>
              </a:r>
              <a:r>
                <a:rPr lang="en-US" altLang="ko-KR" sz="1400" b="1" dirty="0"/>
                <a:t>):</a:t>
              </a:r>
            </a:p>
            <a:p>
              <a:r>
                <a:rPr lang="en-US" altLang="ko-KR" sz="1400" b="1" dirty="0"/>
                <a:t> </a:t>
              </a:r>
              <a:r>
                <a:rPr lang="ko-KR" altLang="en-US" sz="1400" b="1" dirty="0"/>
                <a:t>   정보 </a:t>
              </a:r>
              <a:r>
                <a:rPr lang="en-US" altLang="ko-KR" sz="1400" b="1" dirty="0"/>
                <a:t>= </a:t>
              </a:r>
              <a:r>
                <a:rPr lang="ko-KR" altLang="en-US" sz="1400" b="1" dirty="0"/>
                <a:t>장비로</a:t>
              </a:r>
              <a:r>
                <a:rPr lang="en-US" altLang="ko-KR" sz="1400" b="1" dirty="0"/>
                <a:t> </a:t>
              </a:r>
              <a:r>
                <a:rPr lang="ko-KR" altLang="en-US" sz="1400" b="1" dirty="0"/>
                <a:t>찾는 정보</a:t>
              </a:r>
              <a:endParaRPr lang="en-US" altLang="ko-KR" sz="1400" b="1" dirty="0"/>
            </a:p>
            <a:p>
              <a:r>
                <a:rPr lang="en-US" altLang="ko-KR" sz="1400" b="1" dirty="0"/>
                <a:t>    return </a:t>
              </a:r>
              <a:r>
                <a:rPr lang="ko-KR" altLang="en-US" sz="1400" b="1" dirty="0"/>
                <a:t>정보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467EA6-48F9-47C4-BD78-42817D87F900}"/>
                </a:ext>
              </a:extLst>
            </p:cNvPr>
            <p:cNvSpPr txBox="1"/>
            <p:nvPr/>
          </p:nvSpPr>
          <p:spPr>
            <a:xfrm>
              <a:off x="9685631" y="3951414"/>
              <a:ext cx="9941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장비</a:t>
              </a:r>
              <a:r>
                <a:rPr lang="en-US" altLang="ko-KR" sz="1200" b="1" dirty="0"/>
                <a:t>:</a:t>
              </a:r>
              <a:r>
                <a:rPr lang="ko-KR" altLang="en-US" sz="1200" b="1" dirty="0"/>
                <a:t>컴퓨터</a:t>
              </a: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D8A39B-952D-48D2-B079-0C44377310E7}"/>
              </a:ext>
            </a:extLst>
          </p:cNvPr>
          <p:cNvCxnSpPr/>
          <p:nvPr/>
        </p:nvCxnSpPr>
        <p:spPr>
          <a:xfrm flipH="1" flipV="1">
            <a:off x="2718823" y="3870871"/>
            <a:ext cx="3056584" cy="1482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2E7BDFA-65DE-4249-A8C0-B001D144D0F8}"/>
              </a:ext>
            </a:extLst>
          </p:cNvPr>
          <p:cNvCxnSpPr/>
          <p:nvPr/>
        </p:nvCxnSpPr>
        <p:spPr>
          <a:xfrm>
            <a:off x="2768787" y="3418161"/>
            <a:ext cx="3066608" cy="1465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9801341-5984-43E3-920D-4784CD873BAF}"/>
              </a:ext>
            </a:extLst>
          </p:cNvPr>
          <p:cNvCxnSpPr/>
          <p:nvPr/>
        </p:nvCxnSpPr>
        <p:spPr>
          <a:xfrm flipV="1">
            <a:off x="6928021" y="3714454"/>
            <a:ext cx="3045098" cy="1646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ACD2638-4FA7-468F-AFDE-15C20E8D2737}"/>
              </a:ext>
            </a:extLst>
          </p:cNvPr>
          <p:cNvCxnSpPr/>
          <p:nvPr/>
        </p:nvCxnSpPr>
        <p:spPr>
          <a:xfrm flipH="1">
            <a:off x="6910320" y="3207784"/>
            <a:ext cx="2957207" cy="1675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6958FB-91E3-4376-AB16-1AD87C29FD08}"/>
              </a:ext>
            </a:extLst>
          </p:cNvPr>
          <p:cNvSpPr txBox="1"/>
          <p:nvPr/>
        </p:nvSpPr>
        <p:spPr>
          <a:xfrm>
            <a:off x="8237859" y="3618865"/>
            <a:ext cx="11331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b="1" dirty="0"/>
              <a:t>return </a:t>
            </a:r>
            <a:r>
              <a:rPr lang="ko-KR" altLang="en-US" sz="1400" b="1" dirty="0"/>
              <a:t>정보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27DC28-2ACD-4CDC-A75F-7C0453E8E745}"/>
              </a:ext>
            </a:extLst>
          </p:cNvPr>
          <p:cNvSpPr txBox="1"/>
          <p:nvPr/>
        </p:nvSpPr>
        <p:spPr>
          <a:xfrm>
            <a:off x="4002151" y="3996816"/>
            <a:ext cx="11331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b="1" dirty="0"/>
              <a:t>return </a:t>
            </a:r>
            <a:r>
              <a:rPr lang="ko-KR" altLang="en-US" sz="1400" b="1" dirty="0"/>
              <a:t>정보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6C7EF9B-F676-47EF-8033-74441EBA03DB}"/>
              </a:ext>
            </a:extLst>
          </p:cNvPr>
          <p:cNvSpPr/>
          <p:nvPr/>
        </p:nvSpPr>
        <p:spPr>
          <a:xfrm>
            <a:off x="5194883" y="5813910"/>
            <a:ext cx="2373650" cy="522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나는 정보를 모은다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43E2C23-CF39-4946-991D-EFE1298DAF45}"/>
              </a:ext>
            </a:extLst>
          </p:cNvPr>
          <p:cNvGrpSpPr/>
          <p:nvPr/>
        </p:nvGrpSpPr>
        <p:grpSpPr>
          <a:xfrm>
            <a:off x="4371391" y="2377992"/>
            <a:ext cx="3122570" cy="987711"/>
            <a:chOff x="7557244" y="3951414"/>
            <a:chExt cx="3122570" cy="98771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B91683D-8896-427D-8567-C14AB5CA5A82}"/>
                </a:ext>
              </a:extLst>
            </p:cNvPr>
            <p:cNvSpPr txBox="1"/>
            <p:nvPr/>
          </p:nvSpPr>
          <p:spPr>
            <a:xfrm>
              <a:off x="7557244" y="4415905"/>
              <a:ext cx="24304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def </a:t>
              </a:r>
              <a:r>
                <a:rPr lang="ko-KR" altLang="en-US" sz="1400" b="1" dirty="0" err="1"/>
                <a:t>정보찾아와</a:t>
              </a:r>
              <a:r>
                <a:rPr lang="en-US" altLang="ko-KR" sz="1400" b="1" dirty="0"/>
                <a:t>(</a:t>
              </a:r>
              <a:r>
                <a:rPr lang="ko-KR" altLang="en-US" sz="1400" b="1" dirty="0"/>
                <a:t>장비</a:t>
              </a:r>
              <a:r>
                <a:rPr lang="en-US" altLang="ko-KR" sz="1400" b="1" dirty="0"/>
                <a:t>):</a:t>
              </a:r>
            </a:p>
            <a:p>
              <a:r>
                <a:rPr lang="en-US" altLang="ko-KR" sz="1400" b="1" dirty="0"/>
                <a:t> </a:t>
              </a:r>
              <a:r>
                <a:rPr lang="ko-KR" altLang="en-US" sz="1400" b="1" dirty="0"/>
                <a:t>   정보 </a:t>
              </a:r>
              <a:r>
                <a:rPr lang="en-US" altLang="ko-KR" sz="1400" b="1" dirty="0"/>
                <a:t>= </a:t>
              </a:r>
              <a:r>
                <a:rPr lang="ko-KR" altLang="en-US" sz="1400" b="1" dirty="0"/>
                <a:t>장비로</a:t>
              </a:r>
              <a:r>
                <a:rPr lang="en-US" altLang="ko-KR" sz="1400" b="1" dirty="0"/>
                <a:t> </a:t>
              </a:r>
              <a:r>
                <a:rPr lang="ko-KR" altLang="en-US" sz="1400" b="1" dirty="0"/>
                <a:t>찾는 정보</a:t>
              </a:r>
              <a:endParaRPr lang="en-US" altLang="ko-KR" sz="1400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965DE47-C7F4-4DC9-B630-6EC059106AC5}"/>
                </a:ext>
              </a:extLst>
            </p:cNvPr>
            <p:cNvSpPr txBox="1"/>
            <p:nvPr/>
          </p:nvSpPr>
          <p:spPr>
            <a:xfrm>
              <a:off x="9685631" y="3951414"/>
              <a:ext cx="9941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장비</a:t>
              </a:r>
              <a:r>
                <a:rPr lang="en-US" altLang="ko-KR" sz="1200" b="1" dirty="0"/>
                <a:t>:</a:t>
              </a:r>
              <a:r>
                <a:rPr lang="ko-KR" altLang="en-US" sz="1200" b="1" dirty="0"/>
                <a:t>핸드폰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904B7C2-0185-4232-9C87-1AA7AC866DEE}"/>
              </a:ext>
            </a:extLst>
          </p:cNvPr>
          <p:cNvGrpSpPr/>
          <p:nvPr/>
        </p:nvGrpSpPr>
        <p:grpSpPr>
          <a:xfrm>
            <a:off x="7449032" y="1735195"/>
            <a:ext cx="845869" cy="1410123"/>
            <a:chOff x="7846356" y="2474420"/>
            <a:chExt cx="845869" cy="1410123"/>
          </a:xfrm>
        </p:grpSpPr>
        <p:sp>
          <p:nvSpPr>
            <p:cNvPr id="44" name="눈물 방울 43">
              <a:extLst>
                <a:ext uri="{FF2B5EF4-FFF2-40B4-BE49-F238E27FC236}">
                  <a16:creationId xmlns:a16="http://schemas.microsoft.com/office/drawing/2014/main" id="{DCBBE168-25FB-486E-895D-2808F628358B}"/>
                </a:ext>
              </a:extLst>
            </p:cNvPr>
            <p:cNvSpPr/>
            <p:nvPr/>
          </p:nvSpPr>
          <p:spPr>
            <a:xfrm rot="8100000">
              <a:off x="7919623" y="3111941"/>
              <a:ext cx="772602" cy="772602"/>
            </a:xfrm>
            <a:prstGeom prst="teardrop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70665015-5EAE-45B1-B230-3003C65DD212}"/>
                </a:ext>
              </a:extLst>
            </p:cNvPr>
            <p:cNvSpPr/>
            <p:nvPr/>
          </p:nvSpPr>
          <p:spPr>
            <a:xfrm>
              <a:off x="7846356" y="2474420"/>
              <a:ext cx="767527" cy="7675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</p:grpSp>
      <p:pic>
        <p:nvPicPr>
          <p:cNvPr id="47" name="그래픽 46" descr="스마트폰">
            <a:extLst>
              <a:ext uri="{FF2B5EF4-FFF2-40B4-BE49-F238E27FC236}">
                <a16:creationId xmlns:a16="http://schemas.microsoft.com/office/drawing/2014/main" id="{E041C96F-E97F-4646-A1D1-4DA60D99AF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85545" y="2031300"/>
            <a:ext cx="807266" cy="807266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04E2409-4F6D-445A-8596-201630EE4C48}"/>
              </a:ext>
            </a:extLst>
          </p:cNvPr>
          <p:cNvCxnSpPr/>
          <p:nvPr/>
        </p:nvCxnSpPr>
        <p:spPr>
          <a:xfrm flipV="1">
            <a:off x="6418675" y="2892884"/>
            <a:ext cx="911145" cy="1110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8328C64-6CFF-4334-AC27-032BEF3C87E7}"/>
              </a:ext>
            </a:extLst>
          </p:cNvPr>
          <p:cNvCxnSpPr/>
          <p:nvPr/>
        </p:nvCxnSpPr>
        <p:spPr>
          <a:xfrm flipH="1">
            <a:off x="6736116" y="3240188"/>
            <a:ext cx="735225" cy="910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C59C615-2EEA-4ED5-A3BF-C0D3CBBD6E18}"/>
              </a:ext>
            </a:extLst>
          </p:cNvPr>
          <p:cNvSpPr txBox="1"/>
          <p:nvPr/>
        </p:nvSpPr>
        <p:spPr>
          <a:xfrm>
            <a:off x="6817774" y="3634694"/>
            <a:ext cx="101502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b="1" dirty="0"/>
              <a:t>return None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144502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528A0F-4406-4B39-BDFB-7260C8B61B8B}"/>
              </a:ext>
            </a:extLst>
          </p:cNvPr>
          <p:cNvSpPr/>
          <p:nvPr/>
        </p:nvSpPr>
        <p:spPr>
          <a:xfrm>
            <a:off x="3807553" y="363737"/>
            <a:ext cx="45768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/>
              <a:t>함수의 결과를 반환하기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4F0E49-521A-465A-89FD-AAFCE0359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74" y="2717356"/>
            <a:ext cx="4862548" cy="2200291"/>
          </a:xfrm>
          <a:prstGeom prst="rect">
            <a:avLst/>
          </a:prstGeom>
        </p:spPr>
      </p:pic>
      <p:pic>
        <p:nvPicPr>
          <p:cNvPr id="2050" name="Picture 2" descr="https://dojang.io/pluginfile.php/13780/mod_page/content/2/029003.png">
            <a:extLst>
              <a:ext uri="{FF2B5EF4-FFF2-40B4-BE49-F238E27FC236}">
                <a16:creationId xmlns:a16="http://schemas.microsoft.com/office/drawing/2014/main" id="{EC29A93D-2C87-4702-9A64-9426D0E73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3" t="20932" r="14439" b="18065"/>
          <a:stretch/>
        </p:blipFill>
        <p:spPr bwMode="auto">
          <a:xfrm>
            <a:off x="6964601" y="2212563"/>
            <a:ext cx="4515147" cy="265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316E922-D197-46A3-9FA9-A41A216C21A1}"/>
              </a:ext>
            </a:extLst>
          </p:cNvPr>
          <p:cNvSpPr/>
          <p:nvPr/>
        </p:nvSpPr>
        <p:spPr>
          <a:xfrm>
            <a:off x="5900150" y="3575185"/>
            <a:ext cx="777003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728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528A0F-4406-4B39-BDFB-7260C8B61B8B}"/>
              </a:ext>
            </a:extLst>
          </p:cNvPr>
          <p:cNvSpPr/>
          <p:nvPr/>
        </p:nvSpPr>
        <p:spPr>
          <a:xfrm>
            <a:off x="2516816" y="363737"/>
            <a:ext cx="7158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/>
              <a:t>return</a:t>
            </a:r>
            <a:r>
              <a:rPr lang="ko-KR" altLang="en-US" sz="3200" b="1" dirty="0"/>
              <a:t>으로 함수 중간에서 빠져나오기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A0E0B8-0AC3-4D40-91F2-03E402EFD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936" y="2240063"/>
            <a:ext cx="4684128" cy="402996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070D1A0-2E4B-44BA-B601-DF7E7E19DC8C}"/>
              </a:ext>
            </a:extLst>
          </p:cNvPr>
          <p:cNvSpPr/>
          <p:nvPr/>
        </p:nvSpPr>
        <p:spPr>
          <a:xfrm>
            <a:off x="3048000" y="12711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 err="1"/>
              <a:t>return으로</a:t>
            </a:r>
            <a:r>
              <a:rPr lang="ko-KR" altLang="en-US" b="1" dirty="0"/>
              <a:t> 함수 중간에서 빠져나오기</a:t>
            </a:r>
          </a:p>
          <a:p>
            <a:pPr algn="ctr"/>
            <a:r>
              <a:rPr lang="ko-KR" altLang="en-US" b="1" dirty="0" err="1"/>
              <a:t>return은</a:t>
            </a:r>
            <a:r>
              <a:rPr lang="ko-KR" altLang="en-US" b="1" dirty="0"/>
              <a:t> 함수 중간에서 빠져나올 때 자주 사용</a:t>
            </a:r>
          </a:p>
        </p:txBody>
      </p:sp>
    </p:spTree>
    <p:extLst>
      <p:ext uri="{BB962C8B-B14F-4D97-AF65-F5344CB8AC3E}">
        <p14:creationId xmlns:p14="http://schemas.microsoft.com/office/powerpoint/2010/main" val="1420524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528A0F-4406-4B39-BDFB-7260C8B61B8B}"/>
              </a:ext>
            </a:extLst>
          </p:cNvPr>
          <p:cNvSpPr/>
          <p:nvPr/>
        </p:nvSpPr>
        <p:spPr>
          <a:xfrm>
            <a:off x="3047730" y="363737"/>
            <a:ext cx="60965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/>
              <a:t>함수에서 값을 여러 개 반환하기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BFF963-89C3-4DF5-BB5C-3DC05374863D}"/>
              </a:ext>
            </a:extLst>
          </p:cNvPr>
          <p:cNvSpPr/>
          <p:nvPr/>
        </p:nvSpPr>
        <p:spPr>
          <a:xfrm>
            <a:off x="4571999" y="1271819"/>
            <a:ext cx="3048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 err="1"/>
              <a:t>def</a:t>
            </a:r>
            <a:r>
              <a:rPr lang="ko-KR" altLang="en-US" b="1" dirty="0"/>
              <a:t> 함수이름(매개변수):</a:t>
            </a:r>
          </a:p>
          <a:p>
            <a:r>
              <a:rPr lang="ko-KR" altLang="en-US" b="1" dirty="0"/>
              <a:t>    </a:t>
            </a:r>
            <a:r>
              <a:rPr lang="ko-KR" altLang="en-US" b="1" dirty="0" err="1"/>
              <a:t>return</a:t>
            </a:r>
            <a:r>
              <a:rPr lang="ko-KR" altLang="en-US" b="1" dirty="0"/>
              <a:t> 반환값1, 반환값2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45501B-A9D7-4676-9929-4EF6135DBCA4}"/>
              </a:ext>
            </a:extLst>
          </p:cNvPr>
          <p:cNvSpPr/>
          <p:nvPr/>
        </p:nvSpPr>
        <p:spPr>
          <a:xfrm>
            <a:off x="1075555" y="5690185"/>
            <a:ext cx="4450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두 수를 더한 값과 뺀 값을 반환하는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6F88F4-697C-4FD7-A34C-72239AACB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23" y="3204142"/>
            <a:ext cx="3086123" cy="2486043"/>
          </a:xfrm>
          <a:prstGeom prst="rect">
            <a:avLst/>
          </a:prstGeom>
        </p:spPr>
      </p:pic>
      <p:pic>
        <p:nvPicPr>
          <p:cNvPr id="3074" name="Picture 2" descr="https://dojang.io/pluginfile.php/13781/mod_page/content/2/029004.png">
            <a:extLst>
              <a:ext uri="{FF2B5EF4-FFF2-40B4-BE49-F238E27FC236}">
                <a16:creationId xmlns:a16="http://schemas.microsoft.com/office/drawing/2014/main" id="{6BB3CA04-B70B-4614-BC1B-CE5AA263C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6" b="16062"/>
          <a:stretch/>
        </p:blipFill>
        <p:spPr bwMode="auto">
          <a:xfrm>
            <a:off x="7184330" y="3241001"/>
            <a:ext cx="4415374" cy="234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516B84C-FE35-4C48-9725-4A4B8AEA1B8A}"/>
              </a:ext>
            </a:extLst>
          </p:cNvPr>
          <p:cNvSpPr/>
          <p:nvPr/>
        </p:nvSpPr>
        <p:spPr>
          <a:xfrm>
            <a:off x="5606795" y="4204847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0FC272-0EF5-4718-9588-A0B59E3BA5D5}"/>
              </a:ext>
            </a:extLst>
          </p:cNvPr>
          <p:cNvSpPr/>
          <p:nvPr/>
        </p:nvSpPr>
        <p:spPr>
          <a:xfrm>
            <a:off x="3094473" y="2173385"/>
            <a:ext cx="6003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/>
              <a:t>return으로 값을 여러 개 반환하면 실제로는 튜플이 반환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4D3E99-03EA-4D70-8903-378229B3AF3B}"/>
              </a:ext>
            </a:extLst>
          </p:cNvPr>
          <p:cNvSpPr/>
          <p:nvPr/>
        </p:nvSpPr>
        <p:spPr>
          <a:xfrm>
            <a:off x="3495260" y="2449750"/>
            <a:ext cx="5074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/>
              <a:t>return</a:t>
            </a:r>
            <a:r>
              <a:rPr lang="ko-KR" altLang="en-US" b="1" dirty="0"/>
              <a:t> (</a:t>
            </a:r>
            <a:r>
              <a:rPr lang="ko-KR" altLang="en-US" b="1" dirty="0" err="1"/>
              <a:t>반환값</a:t>
            </a:r>
            <a:r>
              <a:rPr lang="en-US" altLang="ko-KR" b="1" dirty="0"/>
              <a:t>1</a:t>
            </a:r>
            <a:r>
              <a:rPr lang="ko-KR" altLang="en-US" b="1" dirty="0"/>
              <a:t>, </a:t>
            </a:r>
            <a:r>
              <a:rPr lang="ko-KR" altLang="en-US" b="1" dirty="0" err="1"/>
              <a:t>반환값</a:t>
            </a:r>
            <a:r>
              <a:rPr lang="en-US" altLang="ko-KR" b="1" dirty="0"/>
              <a:t>2</a:t>
            </a:r>
            <a:r>
              <a:rPr lang="ko-KR" altLang="en-US" b="1" dirty="0"/>
              <a:t>) </a:t>
            </a:r>
            <a:r>
              <a:rPr lang="en-US" altLang="ko-KR" b="1" dirty="0">
                <a:sym typeface="Wingdings" panose="05000000000000000000" pitchFamily="2" charset="2"/>
              </a:rPr>
              <a:t> </a:t>
            </a:r>
            <a:r>
              <a:rPr lang="ko-KR" altLang="en-US" b="1" dirty="0" err="1">
                <a:sym typeface="Wingdings" panose="05000000000000000000" pitchFamily="2" charset="2"/>
              </a:rPr>
              <a:t>튜플</a:t>
            </a:r>
            <a:r>
              <a:rPr lang="ko-KR" altLang="en-US" b="1" dirty="0"/>
              <a:t> 의미와 같다</a:t>
            </a:r>
          </a:p>
        </p:txBody>
      </p:sp>
    </p:spTree>
    <p:extLst>
      <p:ext uri="{BB962C8B-B14F-4D97-AF65-F5344CB8AC3E}">
        <p14:creationId xmlns:p14="http://schemas.microsoft.com/office/powerpoint/2010/main" val="2792112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528A0F-4406-4B39-BDFB-7260C8B61B8B}"/>
              </a:ext>
            </a:extLst>
          </p:cNvPr>
          <p:cNvSpPr/>
          <p:nvPr/>
        </p:nvSpPr>
        <p:spPr>
          <a:xfrm>
            <a:off x="3530234" y="363737"/>
            <a:ext cx="5131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/>
              <a:t>함수의 호출 과정 알아보기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3BE2A8-63AD-45FC-9AB2-CD0430064A4B}"/>
              </a:ext>
            </a:extLst>
          </p:cNvPr>
          <p:cNvSpPr/>
          <p:nvPr/>
        </p:nvSpPr>
        <p:spPr>
          <a:xfrm>
            <a:off x="5772834" y="850656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스택</a:t>
            </a:r>
          </a:p>
        </p:txBody>
      </p:sp>
      <p:pic>
        <p:nvPicPr>
          <p:cNvPr id="4102" name="Picture 6" descr="stack에 대한 이미지 검색결과">
            <a:extLst>
              <a:ext uri="{FF2B5EF4-FFF2-40B4-BE49-F238E27FC236}">
                <a16:creationId xmlns:a16="http://schemas.microsoft.com/office/drawing/2014/main" id="{B4BEC901-A0D6-46E2-8F54-3AD719048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54882"/>
            <a:ext cx="84582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650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528A0F-4406-4B39-BDFB-7260C8B61B8B}"/>
              </a:ext>
            </a:extLst>
          </p:cNvPr>
          <p:cNvSpPr/>
          <p:nvPr/>
        </p:nvSpPr>
        <p:spPr>
          <a:xfrm>
            <a:off x="3530234" y="363737"/>
            <a:ext cx="5131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/>
              <a:t>함수의 호출 과정 알아보기</a:t>
            </a:r>
          </a:p>
        </p:txBody>
      </p:sp>
      <p:pic>
        <p:nvPicPr>
          <p:cNvPr id="4098" name="Picture 2" descr="https://dojang.io/pluginfile.php/13783/mod_page/content/4/029005.png">
            <a:extLst>
              <a:ext uri="{FF2B5EF4-FFF2-40B4-BE49-F238E27FC236}">
                <a16:creationId xmlns:a16="http://schemas.microsoft.com/office/drawing/2014/main" id="{62A00375-27E1-4622-87D6-1216C83EE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93" y="1742334"/>
            <a:ext cx="5194236" cy="38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dojang.io/pluginfile.php/13783/mod_page/content/4/029006.png">
            <a:extLst>
              <a:ext uri="{FF2B5EF4-FFF2-40B4-BE49-F238E27FC236}">
                <a16:creationId xmlns:a16="http://schemas.microsoft.com/office/drawing/2014/main" id="{398EB694-0978-4210-B9E7-153708175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455" y="1742333"/>
            <a:ext cx="5194236" cy="38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0BE08AE-2296-48FC-8505-E6F806D79B76}"/>
              </a:ext>
            </a:extLst>
          </p:cNvPr>
          <p:cNvSpPr/>
          <p:nvPr/>
        </p:nvSpPr>
        <p:spPr>
          <a:xfrm>
            <a:off x="5872114" y="3447856"/>
            <a:ext cx="447772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3BE2A8-63AD-45FC-9AB2-CD0430064A4B}"/>
              </a:ext>
            </a:extLst>
          </p:cNvPr>
          <p:cNvSpPr/>
          <p:nvPr/>
        </p:nvSpPr>
        <p:spPr>
          <a:xfrm>
            <a:off x="4247577" y="850656"/>
            <a:ext cx="3696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함수는 스택(</a:t>
            </a:r>
            <a:r>
              <a:rPr lang="ko-KR" altLang="en-US" b="1" dirty="0" err="1"/>
              <a:t>stack</a:t>
            </a:r>
            <a:r>
              <a:rPr lang="ko-KR" altLang="en-US" b="1" dirty="0"/>
              <a:t>) 방식으로 호출</a:t>
            </a:r>
          </a:p>
        </p:txBody>
      </p:sp>
    </p:spTree>
    <p:extLst>
      <p:ext uri="{BB962C8B-B14F-4D97-AF65-F5344CB8AC3E}">
        <p14:creationId xmlns:p14="http://schemas.microsoft.com/office/powerpoint/2010/main" val="3547581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528A0F-4406-4B39-BDFB-7260C8B61B8B}"/>
              </a:ext>
            </a:extLst>
          </p:cNvPr>
          <p:cNvSpPr/>
          <p:nvPr/>
        </p:nvSpPr>
        <p:spPr>
          <a:xfrm>
            <a:off x="3530234" y="363737"/>
            <a:ext cx="5131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/>
              <a:t>함수의 호출 과정 알아보기</a:t>
            </a:r>
          </a:p>
        </p:txBody>
      </p:sp>
      <p:pic>
        <p:nvPicPr>
          <p:cNvPr id="5122" name="Picture 2" descr="https://dojang.io/pluginfile.php/13783/mod_page/content/4/029007.png">
            <a:extLst>
              <a:ext uri="{FF2B5EF4-FFF2-40B4-BE49-F238E27FC236}">
                <a16:creationId xmlns:a16="http://schemas.microsoft.com/office/drawing/2014/main" id="{2B061BC6-E09A-48FF-9404-A7155C1B3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6" y="1814586"/>
            <a:ext cx="5131533" cy="384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dojang.io/pluginfile.php/13783/mod_page/content/4/029008.png">
            <a:extLst>
              <a:ext uri="{FF2B5EF4-FFF2-40B4-BE49-F238E27FC236}">
                <a16:creationId xmlns:a16="http://schemas.microsoft.com/office/drawing/2014/main" id="{A7CD9A51-4230-4C4F-8E73-675D0596F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051" y="1814586"/>
            <a:ext cx="5131533" cy="384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22BC226-F994-4E79-92B0-5915E694D213}"/>
              </a:ext>
            </a:extLst>
          </p:cNvPr>
          <p:cNvSpPr/>
          <p:nvPr/>
        </p:nvSpPr>
        <p:spPr>
          <a:xfrm>
            <a:off x="5872114" y="3447856"/>
            <a:ext cx="447772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477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528A0F-4406-4B39-BDFB-7260C8B61B8B}"/>
              </a:ext>
            </a:extLst>
          </p:cNvPr>
          <p:cNvSpPr/>
          <p:nvPr/>
        </p:nvSpPr>
        <p:spPr>
          <a:xfrm>
            <a:off x="3530234" y="363737"/>
            <a:ext cx="5131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/>
              <a:t>함수의 호출 과정 알아보기</a:t>
            </a:r>
          </a:p>
        </p:txBody>
      </p:sp>
      <p:pic>
        <p:nvPicPr>
          <p:cNvPr id="6146" name="Picture 2" descr="https://dojang.io/pluginfile.php/13783/mod_page/content/4/029009.png">
            <a:extLst>
              <a:ext uri="{FF2B5EF4-FFF2-40B4-BE49-F238E27FC236}">
                <a16:creationId xmlns:a16="http://schemas.microsoft.com/office/drawing/2014/main" id="{5FC1074D-D372-4349-ADC1-25C21AC08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26" y="1603752"/>
            <a:ext cx="5688548" cy="426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9886153-2C50-4C41-BF6F-D503CE7FD9FA}"/>
              </a:ext>
            </a:extLst>
          </p:cNvPr>
          <p:cNvSpPr/>
          <p:nvPr/>
        </p:nvSpPr>
        <p:spPr>
          <a:xfrm>
            <a:off x="3103834" y="5870164"/>
            <a:ext cx="5984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전역 프레임은 스크립트 파일의 실행이 끝나면 사라진다</a:t>
            </a:r>
          </a:p>
        </p:txBody>
      </p:sp>
    </p:spTree>
    <p:extLst>
      <p:ext uri="{BB962C8B-B14F-4D97-AF65-F5344CB8AC3E}">
        <p14:creationId xmlns:p14="http://schemas.microsoft.com/office/powerpoint/2010/main" val="24885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F2586-A0E9-4245-9549-69DCF402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75429" cy="1325563"/>
          </a:xfrm>
        </p:spPr>
        <p:txBody>
          <a:bodyPr/>
          <a:lstStyle/>
          <a:p>
            <a:r>
              <a:rPr lang="ko-KR" altLang="en-US" dirty="0"/>
              <a:t>함수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71FB54-8626-44F4-B580-BC6EA1A9B659}"/>
              </a:ext>
            </a:extLst>
          </p:cNvPr>
          <p:cNvSpPr/>
          <p:nvPr/>
        </p:nvSpPr>
        <p:spPr>
          <a:xfrm>
            <a:off x="1277436" y="1942890"/>
            <a:ext cx="9637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프로그래밍을 하다 보면 들어가는 값만 바뀔 뿐 같은 코드가 계속 반복되는 경우가 많다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97A83A-D481-43BA-AABF-851E2A13EE72}"/>
              </a:ext>
            </a:extLst>
          </p:cNvPr>
          <p:cNvSpPr/>
          <p:nvPr/>
        </p:nvSpPr>
        <p:spPr>
          <a:xfrm>
            <a:off x="1048638" y="2319356"/>
            <a:ext cx="10094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파이썬은</a:t>
            </a:r>
            <a:r>
              <a:rPr lang="ko-KR" altLang="en-US" b="1" dirty="0"/>
              <a:t> 함수(</a:t>
            </a:r>
            <a:r>
              <a:rPr lang="ko-KR" altLang="en-US" b="1" dirty="0" err="1"/>
              <a:t>function</a:t>
            </a:r>
            <a:r>
              <a:rPr lang="ko-KR" altLang="en-US" b="1" dirty="0"/>
              <a:t>)라는 기능을 제공하는데 특정 용도의 코드를 한 곳에 모아 놓은 것을 뜻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7ADCFB-12C0-4CCD-B8B6-07226109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016" y="3854570"/>
            <a:ext cx="2181241" cy="12334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3773E0-A3AA-4CA0-A58E-81DFFDF9E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743" y="3283067"/>
            <a:ext cx="3005159" cy="237650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8F263C6-8045-4836-A4A4-C53FD4198892}"/>
              </a:ext>
            </a:extLst>
          </p:cNvPr>
          <p:cNvSpPr/>
          <p:nvPr/>
        </p:nvSpPr>
        <p:spPr>
          <a:xfrm>
            <a:off x="5606796" y="4169313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30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AC3ACE2-3789-4748-ACE0-391C29D1D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19" y="151277"/>
            <a:ext cx="9215123" cy="64579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3CD3C80-34A8-459D-9FFF-F9CBA9404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825" y="2662232"/>
            <a:ext cx="5672179" cy="153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2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A785E82-FEF2-4605-B1B5-2D10800286E3}"/>
              </a:ext>
            </a:extLst>
          </p:cNvPr>
          <p:cNvSpPr/>
          <p:nvPr/>
        </p:nvSpPr>
        <p:spPr>
          <a:xfrm>
            <a:off x="3514203" y="1682948"/>
            <a:ext cx="5163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dirty="0"/>
              <a:t>함수를 사용하면 장점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A6F648-4FFF-4BE4-826E-BFADF5E5893F}"/>
              </a:ext>
            </a:extLst>
          </p:cNvPr>
          <p:cNvSpPr/>
          <p:nvPr/>
        </p:nvSpPr>
        <p:spPr>
          <a:xfrm>
            <a:off x="3048000" y="3012071"/>
            <a:ext cx="6096000" cy="16829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/>
              <a:t>코드의 용도를 구분할 수 있다.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코드를 재사용할 수 있다.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실수를 줄일 수 있다.</a:t>
            </a:r>
          </a:p>
        </p:txBody>
      </p:sp>
    </p:spTree>
    <p:extLst>
      <p:ext uri="{BB962C8B-B14F-4D97-AF65-F5344CB8AC3E}">
        <p14:creationId xmlns:p14="http://schemas.microsoft.com/office/powerpoint/2010/main" val="86948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528A0F-4406-4B39-BDFB-7260C8B61B8B}"/>
              </a:ext>
            </a:extLst>
          </p:cNvPr>
          <p:cNvSpPr/>
          <p:nvPr/>
        </p:nvSpPr>
        <p:spPr>
          <a:xfrm>
            <a:off x="3092806" y="363737"/>
            <a:ext cx="60063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 err="1"/>
              <a:t>Hello</a:t>
            </a:r>
            <a:r>
              <a:rPr lang="ko-KR" altLang="en-US" sz="3200" b="1" dirty="0"/>
              <a:t>, </a:t>
            </a:r>
            <a:r>
              <a:rPr lang="ko-KR" altLang="en-US" sz="3200" b="1" dirty="0" err="1"/>
              <a:t>world</a:t>
            </a:r>
            <a:r>
              <a:rPr lang="ko-KR" altLang="en-US" sz="3200" b="1" dirty="0"/>
              <a:t>! 출력 함수 만들기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866588-3FE3-4202-B7B6-9D7937F07120}"/>
              </a:ext>
            </a:extLst>
          </p:cNvPr>
          <p:cNvSpPr/>
          <p:nvPr/>
        </p:nvSpPr>
        <p:spPr>
          <a:xfrm>
            <a:off x="669612" y="948512"/>
            <a:ext cx="10852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함수는 </a:t>
            </a:r>
            <a:r>
              <a:rPr lang="ko-KR" altLang="en-US" b="1" dirty="0" err="1"/>
              <a:t>def에</a:t>
            </a:r>
            <a:r>
              <a:rPr lang="ko-KR" altLang="en-US" b="1" dirty="0"/>
              <a:t> 함수 이름을 지정하고 ( )(괄호)와 :(콜론)을 붙인 뒤 다음 줄에 원하는 코드를 작성한다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A9AC4-DEBB-416A-B89F-4BC11BD33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91" y="3010886"/>
            <a:ext cx="8712018" cy="163218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4994E53-C83A-4821-BA56-AC10CE950AC7}"/>
              </a:ext>
            </a:extLst>
          </p:cNvPr>
          <p:cNvCxnSpPr>
            <a:cxnSpLocks/>
          </p:cNvCxnSpPr>
          <p:nvPr/>
        </p:nvCxnSpPr>
        <p:spPr>
          <a:xfrm>
            <a:off x="1739991" y="1275204"/>
            <a:ext cx="16475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2E1439-9EA7-400F-93F2-BCC6BE6C812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544211" y="1279212"/>
            <a:ext cx="772267" cy="17316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997D5C-2A83-47BA-8E1F-0FB15DFA8FD5}"/>
              </a:ext>
            </a:extLst>
          </p:cNvPr>
          <p:cNvSpPr/>
          <p:nvPr/>
        </p:nvSpPr>
        <p:spPr>
          <a:xfrm>
            <a:off x="1809850" y="3010886"/>
            <a:ext cx="3013255" cy="755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DF12928-CFCC-47A6-91AE-F0FDB4BDA9D2}"/>
              </a:ext>
            </a:extLst>
          </p:cNvPr>
          <p:cNvCxnSpPr>
            <a:cxnSpLocks/>
          </p:cNvCxnSpPr>
          <p:nvPr/>
        </p:nvCxnSpPr>
        <p:spPr>
          <a:xfrm>
            <a:off x="4682180" y="1275204"/>
            <a:ext cx="82790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43FB25F-3F3B-4F33-97EF-235345BBC579}"/>
              </a:ext>
            </a:extLst>
          </p:cNvPr>
          <p:cNvCxnSpPr/>
          <p:nvPr/>
        </p:nvCxnSpPr>
        <p:spPr>
          <a:xfrm>
            <a:off x="5102636" y="1275204"/>
            <a:ext cx="0" cy="16290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F958CC-2CEB-4455-97CE-82B9A959B3DD}"/>
              </a:ext>
            </a:extLst>
          </p:cNvPr>
          <p:cNvSpPr/>
          <p:nvPr/>
        </p:nvSpPr>
        <p:spPr>
          <a:xfrm>
            <a:off x="4892965" y="3020362"/>
            <a:ext cx="536582" cy="71304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55BF9FE-F9B2-4714-8468-12BC7A26E95E}"/>
              </a:ext>
            </a:extLst>
          </p:cNvPr>
          <p:cNvCxnSpPr>
            <a:cxnSpLocks/>
          </p:cNvCxnSpPr>
          <p:nvPr/>
        </p:nvCxnSpPr>
        <p:spPr>
          <a:xfrm>
            <a:off x="5842947" y="1275204"/>
            <a:ext cx="6999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7827ECA-5AB3-4A0D-ACF4-73E4B7D64AB8}"/>
              </a:ext>
            </a:extLst>
          </p:cNvPr>
          <p:cNvCxnSpPr/>
          <p:nvPr/>
        </p:nvCxnSpPr>
        <p:spPr>
          <a:xfrm flipH="1">
            <a:off x="5675913" y="1275204"/>
            <a:ext cx="530636" cy="162908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7A6D9E-92F3-4086-89E1-9575633CEE1A}"/>
              </a:ext>
            </a:extLst>
          </p:cNvPr>
          <p:cNvSpPr/>
          <p:nvPr/>
        </p:nvSpPr>
        <p:spPr>
          <a:xfrm>
            <a:off x="5499407" y="3010886"/>
            <a:ext cx="242835" cy="76279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AD8B32-3484-4775-AAE3-44B9993145D2}"/>
              </a:ext>
            </a:extLst>
          </p:cNvPr>
          <p:cNvSpPr/>
          <p:nvPr/>
        </p:nvSpPr>
        <p:spPr>
          <a:xfrm>
            <a:off x="1809850" y="3885016"/>
            <a:ext cx="1350278" cy="7059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CB68CC2-21D1-4C2C-B75D-022AE583AE45}"/>
              </a:ext>
            </a:extLst>
          </p:cNvPr>
          <p:cNvCxnSpPr>
            <a:cxnSpLocks/>
          </p:cNvCxnSpPr>
          <p:nvPr/>
        </p:nvCxnSpPr>
        <p:spPr>
          <a:xfrm flipH="1">
            <a:off x="3240672" y="1317844"/>
            <a:ext cx="4770988" cy="26192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DAFF852-012F-40BD-8B22-F1B0AF7460AD}"/>
              </a:ext>
            </a:extLst>
          </p:cNvPr>
          <p:cNvSpPr txBox="1"/>
          <p:nvPr/>
        </p:nvSpPr>
        <p:spPr>
          <a:xfrm>
            <a:off x="1942212" y="464791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칸 공백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62B205-D53C-4C00-97A3-AA74ABDCEC84}"/>
              </a:ext>
            </a:extLst>
          </p:cNvPr>
          <p:cNvSpPr/>
          <p:nvPr/>
        </p:nvSpPr>
        <p:spPr>
          <a:xfrm>
            <a:off x="3889306" y="5689051"/>
            <a:ext cx="4413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/>
              <a:t>def는</a:t>
            </a:r>
            <a:r>
              <a:rPr lang="ko-KR" altLang="en-US" b="1" dirty="0"/>
              <a:t> 정의하다(</a:t>
            </a:r>
            <a:r>
              <a:rPr lang="ko-KR" altLang="en-US" b="1" dirty="0" err="1"/>
              <a:t>define</a:t>
            </a:r>
            <a:r>
              <a:rPr lang="ko-KR" altLang="en-US" b="1" dirty="0"/>
              <a:t>)에서 따온 키워드</a:t>
            </a:r>
          </a:p>
        </p:txBody>
      </p:sp>
    </p:spTree>
    <p:extLst>
      <p:ext uri="{BB962C8B-B14F-4D97-AF65-F5344CB8AC3E}">
        <p14:creationId xmlns:p14="http://schemas.microsoft.com/office/powerpoint/2010/main" val="242942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528A0F-4406-4B39-BDFB-7260C8B61B8B}"/>
              </a:ext>
            </a:extLst>
          </p:cNvPr>
          <p:cNvSpPr/>
          <p:nvPr/>
        </p:nvSpPr>
        <p:spPr>
          <a:xfrm>
            <a:off x="4700425" y="363737"/>
            <a:ext cx="2791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/>
              <a:t>함수 호출하기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F57C0F-C39F-4DC0-87C2-78ABB3B36066}"/>
              </a:ext>
            </a:extLst>
          </p:cNvPr>
          <p:cNvSpPr/>
          <p:nvPr/>
        </p:nvSpPr>
        <p:spPr>
          <a:xfrm>
            <a:off x="5689477" y="1328959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/>
              <a:t>함수()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5EBF99-210B-4333-8E5B-59A57C665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892" y="2129650"/>
            <a:ext cx="6136216" cy="332832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BB6B62A-76BC-4848-82DF-B81C305479F2}"/>
              </a:ext>
            </a:extLst>
          </p:cNvPr>
          <p:cNvSpPr/>
          <p:nvPr/>
        </p:nvSpPr>
        <p:spPr>
          <a:xfrm>
            <a:off x="4183498" y="4012937"/>
            <a:ext cx="1407134" cy="4548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05380D-94BC-4529-8799-937FC308C1CF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4887065" y="1698291"/>
            <a:ext cx="1208934" cy="231464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AB0FE4E-43BE-467D-A732-A98C119E8E0C}"/>
              </a:ext>
            </a:extLst>
          </p:cNvPr>
          <p:cNvCxnSpPr/>
          <p:nvPr/>
        </p:nvCxnSpPr>
        <p:spPr>
          <a:xfrm>
            <a:off x="5728029" y="1698291"/>
            <a:ext cx="672771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7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528A0F-4406-4B39-BDFB-7260C8B61B8B}"/>
              </a:ext>
            </a:extLst>
          </p:cNvPr>
          <p:cNvSpPr/>
          <p:nvPr/>
        </p:nvSpPr>
        <p:spPr>
          <a:xfrm>
            <a:off x="4423106" y="363737"/>
            <a:ext cx="3345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/>
              <a:t>함수의 실행 순서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FB5219-6693-4F12-8EE9-3F1B6563FBE0}"/>
              </a:ext>
            </a:extLst>
          </p:cNvPr>
          <p:cNvSpPr/>
          <p:nvPr/>
        </p:nvSpPr>
        <p:spPr>
          <a:xfrm>
            <a:off x="3048000" y="3236728"/>
            <a:ext cx="6096000" cy="33281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err="1"/>
              <a:t>파이썬</a:t>
            </a:r>
            <a:r>
              <a:rPr lang="ko-KR" altLang="en-US" b="1" dirty="0"/>
              <a:t> 스크립트 최초 실행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 err="1"/>
              <a:t>hello</a:t>
            </a:r>
            <a:r>
              <a:rPr lang="ko-KR" altLang="en-US" b="1" dirty="0"/>
              <a:t> 함수 호출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 err="1"/>
              <a:t>hello</a:t>
            </a:r>
            <a:r>
              <a:rPr lang="ko-KR" altLang="en-US" b="1" dirty="0"/>
              <a:t> 함수 실행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 err="1"/>
              <a:t>print</a:t>
            </a:r>
            <a:r>
              <a:rPr lang="ko-KR" altLang="en-US" b="1" dirty="0"/>
              <a:t> 함수 실행 및 ‘</a:t>
            </a:r>
            <a:r>
              <a:rPr lang="en-US" altLang="ko-KR" b="1" dirty="0" err="1"/>
              <a:t>helloMyFriend</a:t>
            </a:r>
            <a:r>
              <a:rPr lang="ko-KR" altLang="en-US" b="1" dirty="0"/>
              <a:t>' 출력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 err="1"/>
              <a:t>hello</a:t>
            </a:r>
            <a:r>
              <a:rPr lang="ko-KR" altLang="en-US" b="1" dirty="0"/>
              <a:t> 함수 종료</a:t>
            </a:r>
          </a:p>
          <a:p>
            <a:pPr>
              <a:lnSpc>
                <a:spcPct val="200000"/>
              </a:lnSpc>
            </a:pPr>
            <a:r>
              <a:rPr lang="ko-KR" altLang="en-US" b="1" dirty="0" err="1"/>
              <a:t>파이썬</a:t>
            </a:r>
            <a:r>
              <a:rPr lang="ko-KR" altLang="en-US" b="1" dirty="0"/>
              <a:t> 스크립트 종료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841337-3058-4FBC-A2C8-71DCF0EAB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790"/>
          <a:stretch/>
        </p:blipFill>
        <p:spPr>
          <a:xfrm>
            <a:off x="3027892" y="948512"/>
            <a:ext cx="6136216" cy="23700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E8CBE7-DBA0-4AA3-85B5-4399145EF5FF}"/>
              </a:ext>
            </a:extLst>
          </p:cNvPr>
          <p:cNvSpPr txBox="1"/>
          <p:nvPr/>
        </p:nvSpPr>
        <p:spPr>
          <a:xfrm>
            <a:off x="3828161" y="30044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28ECC-4713-48E5-A05B-13BCB675FCCF}"/>
              </a:ext>
            </a:extLst>
          </p:cNvPr>
          <p:cNvSpPr txBox="1"/>
          <p:nvPr/>
        </p:nvSpPr>
        <p:spPr>
          <a:xfrm>
            <a:off x="3828161" y="15878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999FB-562C-4B12-B99F-8A1A9F3B0D16}"/>
              </a:ext>
            </a:extLst>
          </p:cNvPr>
          <p:cNvSpPr txBox="1"/>
          <p:nvPr/>
        </p:nvSpPr>
        <p:spPr>
          <a:xfrm>
            <a:off x="3828161" y="20680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4404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눈물 방울 11">
            <a:extLst>
              <a:ext uri="{FF2B5EF4-FFF2-40B4-BE49-F238E27FC236}">
                <a16:creationId xmlns:a16="http://schemas.microsoft.com/office/drawing/2014/main" id="{29BA1438-DF6B-4E63-B8CB-60CEC5D8EAB3}"/>
              </a:ext>
            </a:extLst>
          </p:cNvPr>
          <p:cNvSpPr/>
          <p:nvPr/>
        </p:nvSpPr>
        <p:spPr>
          <a:xfrm rot="8100000">
            <a:off x="7535341" y="3635434"/>
            <a:ext cx="772602" cy="772602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528A0F-4406-4B39-BDFB-7260C8B61B8B}"/>
              </a:ext>
            </a:extLst>
          </p:cNvPr>
          <p:cNvSpPr/>
          <p:nvPr/>
        </p:nvSpPr>
        <p:spPr>
          <a:xfrm>
            <a:off x="3458099" y="363737"/>
            <a:ext cx="5275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/>
              <a:t>함수 작성과 함수 호출 순서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C1AFB7-813D-45E2-85F4-C70B65AC3593}"/>
              </a:ext>
            </a:extLst>
          </p:cNvPr>
          <p:cNvSpPr/>
          <p:nvPr/>
        </p:nvSpPr>
        <p:spPr>
          <a:xfrm>
            <a:off x="4183457" y="1192857"/>
            <a:ext cx="3825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함수를 만들고 호출할 때 주의할 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59C62F-B37C-4D36-82EF-70E650B1B929}"/>
              </a:ext>
            </a:extLst>
          </p:cNvPr>
          <p:cNvSpPr/>
          <p:nvPr/>
        </p:nvSpPr>
        <p:spPr>
          <a:xfrm>
            <a:off x="3137498" y="1524504"/>
            <a:ext cx="5917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함수를 만들기 전에 함수를 먼저 호출하면 안 된다는 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2A15C2-BB2F-4962-8A74-F36E267B4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306" y="2906439"/>
            <a:ext cx="3958466" cy="131124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048D9D5-A057-48EE-ADDD-0B96A806BBDF}"/>
              </a:ext>
            </a:extLst>
          </p:cNvPr>
          <p:cNvCxnSpPr>
            <a:cxnSpLocks/>
          </p:cNvCxnSpPr>
          <p:nvPr/>
        </p:nvCxnSpPr>
        <p:spPr>
          <a:xfrm>
            <a:off x="1099175" y="2870158"/>
            <a:ext cx="0" cy="14957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A55035-39C2-4954-BBFB-EBAD3E5DEB6F}"/>
              </a:ext>
            </a:extLst>
          </p:cNvPr>
          <p:cNvSpPr txBox="1"/>
          <p:nvPr/>
        </p:nvSpPr>
        <p:spPr>
          <a:xfrm>
            <a:off x="251284" y="2537107"/>
            <a:ext cx="87716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순차적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44C72-AB22-436E-A8E0-0DD49C11D0A1}"/>
              </a:ext>
            </a:extLst>
          </p:cNvPr>
          <p:cNvSpPr txBox="1"/>
          <p:nvPr/>
        </p:nvSpPr>
        <p:spPr>
          <a:xfrm>
            <a:off x="3950220" y="5121147"/>
            <a:ext cx="429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hello()</a:t>
            </a:r>
            <a:r>
              <a:rPr lang="ko-KR" altLang="en-US" b="1" dirty="0"/>
              <a:t>가 무엇을 하는지 모르니까 오류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47FBC28-E60E-404C-B64C-FAD5FA1D1123}"/>
              </a:ext>
            </a:extLst>
          </p:cNvPr>
          <p:cNvSpPr/>
          <p:nvPr/>
        </p:nvSpPr>
        <p:spPr>
          <a:xfrm>
            <a:off x="7537878" y="2996674"/>
            <a:ext cx="767527" cy="76752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눈물 방울 12">
            <a:extLst>
              <a:ext uri="{FF2B5EF4-FFF2-40B4-BE49-F238E27FC236}">
                <a16:creationId xmlns:a16="http://schemas.microsoft.com/office/drawing/2014/main" id="{719468D0-F96C-4F7D-B376-B8088086AF33}"/>
              </a:ext>
            </a:extLst>
          </p:cNvPr>
          <p:cNvSpPr/>
          <p:nvPr/>
        </p:nvSpPr>
        <p:spPr>
          <a:xfrm rot="8100000">
            <a:off x="9665898" y="3635434"/>
            <a:ext cx="772602" cy="772602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775F614-9FB4-43F3-90EC-547443039C51}"/>
              </a:ext>
            </a:extLst>
          </p:cNvPr>
          <p:cNvSpPr/>
          <p:nvPr/>
        </p:nvSpPr>
        <p:spPr>
          <a:xfrm>
            <a:off x="9668435" y="2996674"/>
            <a:ext cx="767527" cy="76752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FB955E71-EADD-48DD-A632-7CA98B79D900}"/>
              </a:ext>
            </a:extLst>
          </p:cNvPr>
          <p:cNvSpPr/>
          <p:nvPr/>
        </p:nvSpPr>
        <p:spPr>
          <a:xfrm>
            <a:off x="8091927" y="2225482"/>
            <a:ext cx="1283950" cy="860247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</a:t>
            </a:r>
            <a:r>
              <a:rPr lang="ko-KR" altLang="en-US" dirty="0"/>
              <a:t>내놔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695FB4B5-A777-47FE-90FE-E7828BDC4949}"/>
              </a:ext>
            </a:extLst>
          </p:cNvPr>
          <p:cNvSpPr/>
          <p:nvPr/>
        </p:nvSpPr>
        <p:spPr>
          <a:xfrm>
            <a:off x="10263719" y="2225482"/>
            <a:ext cx="1283950" cy="860247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17" name="생각 풍선: 구름 모양 16">
            <a:extLst>
              <a:ext uri="{FF2B5EF4-FFF2-40B4-BE49-F238E27FC236}">
                <a16:creationId xmlns:a16="http://schemas.microsoft.com/office/drawing/2014/main" id="{E9D0D4B9-468B-4ECE-9620-CE1FEBD26BE8}"/>
              </a:ext>
            </a:extLst>
          </p:cNvPr>
          <p:cNvSpPr/>
          <p:nvPr/>
        </p:nvSpPr>
        <p:spPr>
          <a:xfrm>
            <a:off x="10101388" y="4532552"/>
            <a:ext cx="1871093" cy="1028487"/>
          </a:xfrm>
          <a:prstGeom prst="cloudCallout">
            <a:avLst>
              <a:gd name="adj1" fmla="val -43364"/>
              <a:gd name="adj2" fmla="val -69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ko-KR" altLang="en-US" dirty="0" err="1"/>
              <a:t>뭐야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5FBE14-D4BF-499C-95C8-48244AF1A3BE}"/>
              </a:ext>
            </a:extLst>
          </p:cNvPr>
          <p:cNvSpPr txBox="1"/>
          <p:nvPr/>
        </p:nvSpPr>
        <p:spPr>
          <a:xfrm>
            <a:off x="9610976" y="317022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com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715C47-16A0-49D1-8CB3-8E826814D835}"/>
              </a:ext>
            </a:extLst>
          </p:cNvPr>
          <p:cNvSpPr txBox="1"/>
          <p:nvPr/>
        </p:nvSpPr>
        <p:spPr>
          <a:xfrm>
            <a:off x="7733937" y="31702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개발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B027FE5-5D57-4B0F-8263-FB0DFFF818E7}"/>
              </a:ext>
            </a:extLst>
          </p:cNvPr>
          <p:cNvSpPr/>
          <p:nvPr/>
        </p:nvSpPr>
        <p:spPr>
          <a:xfrm>
            <a:off x="5870764" y="3319744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0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528A0F-4406-4B39-BDFB-7260C8B61B8B}"/>
              </a:ext>
            </a:extLst>
          </p:cNvPr>
          <p:cNvSpPr/>
          <p:nvPr/>
        </p:nvSpPr>
        <p:spPr>
          <a:xfrm>
            <a:off x="155111" y="363737"/>
            <a:ext cx="11881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/>
              <a:t>내용이 없는 빈 함수를 만들 때는 코드 부분에 </a:t>
            </a:r>
            <a:r>
              <a:rPr lang="en-US" altLang="ko-KR" sz="3200" b="1" dirty="0"/>
              <a:t>pass</a:t>
            </a:r>
            <a:r>
              <a:rPr lang="ko-KR" altLang="en-US" sz="3200" b="1" dirty="0"/>
              <a:t>를 넣어준다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7BEB4E-1AB6-4DC7-8502-485633B3E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92" y="2072797"/>
            <a:ext cx="8310816" cy="331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9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528A0F-4406-4B39-BDFB-7260C8B61B8B}"/>
              </a:ext>
            </a:extLst>
          </p:cNvPr>
          <p:cNvSpPr/>
          <p:nvPr/>
        </p:nvSpPr>
        <p:spPr>
          <a:xfrm>
            <a:off x="3735418" y="363737"/>
            <a:ext cx="47211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/>
              <a:t>함수에 값을 넣어서 동작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3549FA7-955A-4083-8406-D07FF56758E9}"/>
              </a:ext>
            </a:extLst>
          </p:cNvPr>
          <p:cNvSpPr/>
          <p:nvPr/>
        </p:nvSpPr>
        <p:spPr>
          <a:xfrm>
            <a:off x="3048000" y="10401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함수에서 </a:t>
            </a:r>
            <a:r>
              <a:rPr lang="ko-KR" altLang="en-US" b="1" dirty="0"/>
              <a:t>값을 받으려면 ( )(괄호) 안에 변수</a:t>
            </a:r>
            <a:r>
              <a:rPr lang="ko-KR" altLang="en-US" dirty="0"/>
              <a:t> 이름을 지정</a:t>
            </a:r>
          </a:p>
          <a:p>
            <a:pPr algn="ctr"/>
            <a:r>
              <a:rPr lang="ko-KR" altLang="en-US" dirty="0"/>
              <a:t>이 </a:t>
            </a:r>
            <a:r>
              <a:rPr lang="ko-KR" altLang="en-US" b="1" dirty="0"/>
              <a:t>변수를 매개변수</a:t>
            </a:r>
            <a:r>
              <a:rPr lang="ko-KR" altLang="en-US" dirty="0"/>
              <a:t>(</a:t>
            </a:r>
            <a:r>
              <a:rPr lang="ko-KR" altLang="en-US" dirty="0" err="1"/>
              <a:t>parameter</a:t>
            </a:r>
            <a:r>
              <a:rPr lang="ko-KR" altLang="en-US" dirty="0"/>
              <a:t>)</a:t>
            </a:r>
            <a:r>
              <a:rPr lang="ko-KR" altLang="en-US" dirty="0" err="1"/>
              <a:t>라고</a:t>
            </a:r>
            <a:r>
              <a:rPr lang="ko-KR" altLang="en-US" dirty="0"/>
              <a:t> 부른다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5265FD-9FFC-4802-BCE8-64B5B59AE76D}"/>
              </a:ext>
            </a:extLst>
          </p:cNvPr>
          <p:cNvSpPr/>
          <p:nvPr/>
        </p:nvSpPr>
        <p:spPr>
          <a:xfrm>
            <a:off x="3048000" y="2001922"/>
            <a:ext cx="6096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b="1" dirty="0" err="1"/>
              <a:t>def</a:t>
            </a:r>
            <a:r>
              <a:rPr lang="ko-KR" altLang="en-US" b="1" dirty="0"/>
              <a:t> 함수이름(매개변수1, 매개변수2):</a:t>
            </a:r>
          </a:p>
          <a:p>
            <a:r>
              <a:rPr lang="ko-KR" altLang="en-US" b="1" dirty="0"/>
              <a:t>    코드</a:t>
            </a:r>
          </a:p>
        </p:txBody>
      </p:sp>
      <p:sp>
        <p:nvSpPr>
          <p:cNvPr id="5" name="눈물 방울 4">
            <a:extLst>
              <a:ext uri="{FF2B5EF4-FFF2-40B4-BE49-F238E27FC236}">
                <a16:creationId xmlns:a16="http://schemas.microsoft.com/office/drawing/2014/main" id="{3797D04D-16E7-473B-A7F5-2BD2FE454AEB}"/>
              </a:ext>
            </a:extLst>
          </p:cNvPr>
          <p:cNvSpPr/>
          <p:nvPr/>
        </p:nvSpPr>
        <p:spPr>
          <a:xfrm rot="8100000">
            <a:off x="864484" y="5023386"/>
            <a:ext cx="772602" cy="772602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79668A9-3026-4A3B-8293-E8C33E02F267}"/>
              </a:ext>
            </a:extLst>
          </p:cNvPr>
          <p:cNvSpPr/>
          <p:nvPr/>
        </p:nvSpPr>
        <p:spPr>
          <a:xfrm>
            <a:off x="867021" y="4384626"/>
            <a:ext cx="767527" cy="76752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눈물 방울 6">
            <a:extLst>
              <a:ext uri="{FF2B5EF4-FFF2-40B4-BE49-F238E27FC236}">
                <a16:creationId xmlns:a16="http://schemas.microsoft.com/office/drawing/2014/main" id="{ECA103B2-6C2D-402E-A65D-BBCB38667D57}"/>
              </a:ext>
            </a:extLst>
          </p:cNvPr>
          <p:cNvSpPr/>
          <p:nvPr/>
        </p:nvSpPr>
        <p:spPr>
          <a:xfrm rot="7122710">
            <a:off x="3944142" y="5035905"/>
            <a:ext cx="772602" cy="772602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C68F09B-F42E-4C37-BEA2-88111E46A52F}"/>
              </a:ext>
            </a:extLst>
          </p:cNvPr>
          <p:cNvSpPr/>
          <p:nvPr/>
        </p:nvSpPr>
        <p:spPr>
          <a:xfrm>
            <a:off x="3722667" y="4397144"/>
            <a:ext cx="767527" cy="76752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5E355CC-92B8-408A-8480-A5FAA4E49A04}"/>
              </a:ext>
            </a:extLst>
          </p:cNvPr>
          <p:cNvGrpSpPr/>
          <p:nvPr/>
        </p:nvGrpSpPr>
        <p:grpSpPr>
          <a:xfrm rot="946382">
            <a:off x="1658682" y="4744103"/>
            <a:ext cx="508604" cy="713045"/>
            <a:chOff x="3491776" y="3712083"/>
            <a:chExt cx="508604" cy="713045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0C25B7D-09EA-4A07-A6D6-FC0688CF40BE}"/>
                </a:ext>
              </a:extLst>
            </p:cNvPr>
            <p:cNvCxnSpPr>
              <a:stCxn id="19" idx="1"/>
            </p:cNvCxnSpPr>
            <p:nvPr/>
          </p:nvCxnSpPr>
          <p:spPr>
            <a:xfrm flipH="1">
              <a:off x="3491776" y="4238233"/>
              <a:ext cx="175143" cy="186895"/>
            </a:xfrm>
            <a:prstGeom prst="line">
              <a:avLst/>
            </a:prstGeom>
            <a:ln w="76200">
              <a:solidFill>
                <a:schemeClr val="accent4">
                  <a:lumMod val="50000"/>
                  <a:alpha val="7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DF2DE1A-148F-4135-B0ED-BAC73D5A913C}"/>
                </a:ext>
              </a:extLst>
            </p:cNvPr>
            <p:cNvGrpSpPr/>
            <p:nvPr/>
          </p:nvGrpSpPr>
          <p:grpSpPr>
            <a:xfrm rot="18760556">
              <a:off x="3569237" y="3887384"/>
              <a:ext cx="606443" cy="255842"/>
              <a:chOff x="3889751" y="4297206"/>
              <a:chExt cx="606443" cy="255842"/>
            </a:xfrm>
          </p:grpSpPr>
          <p:sp>
            <p:nvSpPr>
              <p:cNvPr id="19" name="부분 원형 18">
                <a:extLst>
                  <a:ext uri="{FF2B5EF4-FFF2-40B4-BE49-F238E27FC236}">
                    <a16:creationId xmlns:a16="http://schemas.microsoft.com/office/drawing/2014/main" id="{1F3C59E4-2998-431F-82DA-44A9A6A9FF61}"/>
                  </a:ext>
                </a:extLst>
              </p:cNvPr>
              <p:cNvSpPr/>
              <p:nvPr/>
            </p:nvSpPr>
            <p:spPr>
              <a:xfrm rot="5400000">
                <a:off x="4065052" y="4121905"/>
                <a:ext cx="255842" cy="606443"/>
              </a:xfrm>
              <a:prstGeom prst="pie">
                <a:avLst>
                  <a:gd name="adj1" fmla="val 0"/>
                  <a:gd name="adj2" fmla="val 1084523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BEC52620-A934-4D68-B01A-F986BE60ED3C}"/>
                  </a:ext>
                </a:extLst>
              </p:cNvPr>
              <p:cNvSpPr/>
              <p:nvPr/>
            </p:nvSpPr>
            <p:spPr>
              <a:xfrm>
                <a:off x="4161271" y="4376613"/>
                <a:ext cx="83818" cy="8381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4">
                    <a:lumMod val="50000"/>
                    <a:alpha val="7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38D1FB9-745A-4868-92AE-EE7583290CF7}"/>
              </a:ext>
            </a:extLst>
          </p:cNvPr>
          <p:cNvGrpSpPr/>
          <p:nvPr/>
        </p:nvGrpSpPr>
        <p:grpSpPr>
          <a:xfrm>
            <a:off x="1542795" y="4621744"/>
            <a:ext cx="508604" cy="713045"/>
            <a:chOff x="3491776" y="3712083"/>
            <a:chExt cx="508604" cy="71304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7C61164-295F-4C12-9EFD-B7ACA9D67FB2}"/>
                </a:ext>
              </a:extLst>
            </p:cNvPr>
            <p:cNvGrpSpPr/>
            <p:nvPr/>
          </p:nvGrpSpPr>
          <p:grpSpPr>
            <a:xfrm rot="18760556">
              <a:off x="3569237" y="3887384"/>
              <a:ext cx="606443" cy="255842"/>
              <a:chOff x="3889751" y="4297206"/>
              <a:chExt cx="606443" cy="25584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09305ED-A177-4162-921C-AD92B193A291}"/>
                  </a:ext>
                </a:extLst>
              </p:cNvPr>
              <p:cNvSpPr/>
              <p:nvPr/>
            </p:nvSpPr>
            <p:spPr>
              <a:xfrm>
                <a:off x="4161271" y="4376613"/>
                <a:ext cx="83818" cy="8381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부분 원형 8">
                <a:extLst>
                  <a:ext uri="{FF2B5EF4-FFF2-40B4-BE49-F238E27FC236}">
                    <a16:creationId xmlns:a16="http://schemas.microsoft.com/office/drawing/2014/main" id="{259B775C-0E7E-4399-B14D-BE42C3BA8498}"/>
                  </a:ext>
                </a:extLst>
              </p:cNvPr>
              <p:cNvSpPr/>
              <p:nvPr/>
            </p:nvSpPr>
            <p:spPr>
              <a:xfrm rot="5400000">
                <a:off x="4065052" y="4121905"/>
                <a:ext cx="255842" cy="606443"/>
              </a:xfrm>
              <a:prstGeom prst="pie">
                <a:avLst>
                  <a:gd name="adj1" fmla="val 0"/>
                  <a:gd name="adj2" fmla="val 10845233"/>
                </a:avLst>
              </a:prstGeom>
              <a:solidFill>
                <a:srgbClr val="FFC0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332866D-4A60-4D9E-8334-B9E9FF790CBC}"/>
                </a:ext>
              </a:extLst>
            </p:cNvPr>
            <p:cNvCxnSpPr>
              <a:stCxn id="9" idx="1"/>
            </p:cNvCxnSpPr>
            <p:nvPr/>
          </p:nvCxnSpPr>
          <p:spPr>
            <a:xfrm flipH="1">
              <a:off x="3491776" y="4238233"/>
              <a:ext cx="175143" cy="186895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B19A66C-6A8D-4125-8E1A-F8AFE160D7DB}"/>
              </a:ext>
            </a:extLst>
          </p:cNvPr>
          <p:cNvGrpSpPr/>
          <p:nvPr/>
        </p:nvGrpSpPr>
        <p:grpSpPr>
          <a:xfrm rot="2700000">
            <a:off x="1752032" y="4982499"/>
            <a:ext cx="508604" cy="713045"/>
            <a:chOff x="3491776" y="3712083"/>
            <a:chExt cx="508604" cy="713045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941117C-26C2-4D15-9F5F-6485FDB3C3A6}"/>
                </a:ext>
              </a:extLst>
            </p:cNvPr>
            <p:cNvCxnSpPr>
              <a:stCxn id="23" idx="1"/>
            </p:cNvCxnSpPr>
            <p:nvPr/>
          </p:nvCxnSpPr>
          <p:spPr>
            <a:xfrm flipH="1">
              <a:off x="3491776" y="4238233"/>
              <a:ext cx="175143" cy="186895"/>
            </a:xfrm>
            <a:prstGeom prst="line">
              <a:avLst/>
            </a:prstGeom>
            <a:ln w="76200">
              <a:solidFill>
                <a:schemeClr val="accent4">
                  <a:lumMod val="50000"/>
                  <a:alpha val="7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D164256-E374-48D7-A77B-83F821EE878C}"/>
                </a:ext>
              </a:extLst>
            </p:cNvPr>
            <p:cNvGrpSpPr/>
            <p:nvPr/>
          </p:nvGrpSpPr>
          <p:grpSpPr>
            <a:xfrm rot="18760556">
              <a:off x="3569237" y="3887384"/>
              <a:ext cx="606443" cy="255842"/>
              <a:chOff x="3889751" y="4297206"/>
              <a:chExt cx="606443" cy="255842"/>
            </a:xfrm>
          </p:grpSpPr>
          <p:sp>
            <p:nvSpPr>
              <p:cNvPr id="23" name="부분 원형 22">
                <a:extLst>
                  <a:ext uri="{FF2B5EF4-FFF2-40B4-BE49-F238E27FC236}">
                    <a16:creationId xmlns:a16="http://schemas.microsoft.com/office/drawing/2014/main" id="{50618DC7-5CC4-4D3B-BC28-5E63D85F3EE5}"/>
                  </a:ext>
                </a:extLst>
              </p:cNvPr>
              <p:cNvSpPr/>
              <p:nvPr/>
            </p:nvSpPr>
            <p:spPr>
              <a:xfrm rot="5400000">
                <a:off x="4065052" y="4121905"/>
                <a:ext cx="255842" cy="606443"/>
              </a:xfrm>
              <a:prstGeom prst="pie">
                <a:avLst>
                  <a:gd name="adj1" fmla="val 0"/>
                  <a:gd name="adj2" fmla="val 10845233"/>
                </a:avLst>
              </a:prstGeom>
              <a:solidFill>
                <a:srgbClr val="FFC000">
                  <a:alpha val="4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3228AEBE-08C3-4F0A-A741-8FDD871CD97E}"/>
                  </a:ext>
                </a:extLst>
              </p:cNvPr>
              <p:cNvSpPr/>
              <p:nvPr/>
            </p:nvSpPr>
            <p:spPr>
              <a:xfrm>
                <a:off x="4161271" y="4376613"/>
                <a:ext cx="83818" cy="83818"/>
              </a:xfrm>
              <a:prstGeom prst="ellipse">
                <a:avLst/>
              </a:prstGeom>
              <a:solidFill>
                <a:srgbClr val="FFFF00">
                  <a:alpha val="70000"/>
                </a:srgbClr>
              </a:solidFill>
              <a:ln>
                <a:solidFill>
                  <a:schemeClr val="accent4">
                    <a:lumMod val="50000"/>
                    <a:alpha val="7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4299472-B1BB-4E82-A441-0AB7509D8E45}"/>
              </a:ext>
            </a:extLst>
          </p:cNvPr>
          <p:cNvSpPr txBox="1"/>
          <p:nvPr/>
        </p:nvSpPr>
        <p:spPr>
          <a:xfrm>
            <a:off x="1768857" y="552432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딸랑딸랑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00EEDF-BB1F-49B2-9359-3136D4339D4F}"/>
              </a:ext>
            </a:extLst>
          </p:cNvPr>
          <p:cNvSpPr txBox="1"/>
          <p:nvPr/>
        </p:nvSpPr>
        <p:spPr>
          <a:xfrm>
            <a:off x="472892" y="3593936"/>
            <a:ext cx="305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def </a:t>
            </a:r>
            <a:r>
              <a:rPr lang="ko-KR" altLang="en-US" b="1" dirty="0" err="1"/>
              <a:t>종울리기</a:t>
            </a:r>
            <a:r>
              <a:rPr lang="en-US" altLang="ko-KR" b="1" dirty="0"/>
              <a:t>(</a:t>
            </a:r>
            <a:r>
              <a:rPr lang="ko-KR" altLang="en-US" b="1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노랑</a:t>
            </a:r>
            <a:r>
              <a:rPr lang="en-US" altLang="ko-KR" b="1" dirty="0"/>
              <a:t>):</a:t>
            </a:r>
          </a:p>
          <a:p>
            <a:r>
              <a:rPr lang="en-US" altLang="ko-KR" b="1" dirty="0"/>
              <a:t>    </a:t>
            </a:r>
            <a:r>
              <a:rPr lang="ko-KR" altLang="en-US" b="1" dirty="0" err="1"/>
              <a:t>나한테</a:t>
            </a:r>
            <a:r>
              <a:rPr lang="ko-KR" altLang="en-US" b="1" dirty="0"/>
              <a:t> </a:t>
            </a:r>
            <a:r>
              <a:rPr lang="ko-KR" altLang="en-US" b="1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노랑</a:t>
            </a:r>
            <a:r>
              <a:rPr lang="ko-KR" altLang="en-US" b="1" dirty="0"/>
              <a:t>을 가져와라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A4009B76-BFA2-423D-911C-958A49F4FBBC}"/>
              </a:ext>
            </a:extLst>
          </p:cNvPr>
          <p:cNvSpPr/>
          <p:nvPr/>
        </p:nvSpPr>
        <p:spPr>
          <a:xfrm>
            <a:off x="5713862" y="4749974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눈물 방울 27">
            <a:extLst>
              <a:ext uri="{FF2B5EF4-FFF2-40B4-BE49-F238E27FC236}">
                <a16:creationId xmlns:a16="http://schemas.microsoft.com/office/drawing/2014/main" id="{6A197521-3B43-4B24-BB0A-40C8072D42A6}"/>
              </a:ext>
            </a:extLst>
          </p:cNvPr>
          <p:cNvSpPr/>
          <p:nvPr/>
        </p:nvSpPr>
        <p:spPr>
          <a:xfrm rot="8100000">
            <a:off x="7549553" y="5023386"/>
            <a:ext cx="772602" cy="772602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D0DE1AE-DD8D-4C5C-8068-B4B59405B540}"/>
              </a:ext>
            </a:extLst>
          </p:cNvPr>
          <p:cNvSpPr/>
          <p:nvPr/>
        </p:nvSpPr>
        <p:spPr>
          <a:xfrm>
            <a:off x="7552090" y="4384626"/>
            <a:ext cx="767527" cy="76752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눈물 방울 29">
            <a:extLst>
              <a:ext uri="{FF2B5EF4-FFF2-40B4-BE49-F238E27FC236}">
                <a16:creationId xmlns:a16="http://schemas.microsoft.com/office/drawing/2014/main" id="{592A5881-AAEA-4E14-898B-4FC5F8E17D20}"/>
              </a:ext>
            </a:extLst>
          </p:cNvPr>
          <p:cNvSpPr/>
          <p:nvPr/>
        </p:nvSpPr>
        <p:spPr>
          <a:xfrm rot="7122710">
            <a:off x="10629211" y="5035905"/>
            <a:ext cx="772602" cy="772602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1B7AE5F-C500-442F-91D2-81F56463090D}"/>
              </a:ext>
            </a:extLst>
          </p:cNvPr>
          <p:cNvSpPr/>
          <p:nvPr/>
        </p:nvSpPr>
        <p:spPr>
          <a:xfrm>
            <a:off x="10407736" y="4397144"/>
            <a:ext cx="767527" cy="76752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36372D2-7126-4DE5-B2CA-B1E57D1AE324}"/>
              </a:ext>
            </a:extLst>
          </p:cNvPr>
          <p:cNvGrpSpPr/>
          <p:nvPr/>
        </p:nvGrpSpPr>
        <p:grpSpPr>
          <a:xfrm rot="946382">
            <a:off x="8343751" y="4744103"/>
            <a:ext cx="508604" cy="713045"/>
            <a:chOff x="3491776" y="3712083"/>
            <a:chExt cx="508604" cy="713045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8F70284-42A2-4D21-A3B0-AA229773A449}"/>
                </a:ext>
              </a:extLst>
            </p:cNvPr>
            <p:cNvCxnSpPr>
              <a:stCxn id="35" idx="1"/>
            </p:cNvCxnSpPr>
            <p:nvPr/>
          </p:nvCxnSpPr>
          <p:spPr>
            <a:xfrm flipH="1">
              <a:off x="3491776" y="4238233"/>
              <a:ext cx="175143" cy="186895"/>
            </a:xfrm>
            <a:prstGeom prst="line">
              <a:avLst/>
            </a:prstGeom>
            <a:ln w="76200">
              <a:solidFill>
                <a:schemeClr val="accent4">
                  <a:lumMod val="50000"/>
                  <a:alpha val="7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5F429BC-2C54-4661-86FC-E39591348723}"/>
                </a:ext>
              </a:extLst>
            </p:cNvPr>
            <p:cNvGrpSpPr/>
            <p:nvPr/>
          </p:nvGrpSpPr>
          <p:grpSpPr>
            <a:xfrm rot="18760556">
              <a:off x="3569237" y="3887384"/>
              <a:ext cx="606443" cy="255842"/>
              <a:chOff x="3889751" y="4297206"/>
              <a:chExt cx="606443" cy="255842"/>
            </a:xfrm>
          </p:grpSpPr>
          <p:sp>
            <p:nvSpPr>
              <p:cNvPr id="35" name="부분 원형 34">
                <a:extLst>
                  <a:ext uri="{FF2B5EF4-FFF2-40B4-BE49-F238E27FC236}">
                    <a16:creationId xmlns:a16="http://schemas.microsoft.com/office/drawing/2014/main" id="{3FA44B00-81F2-44E4-B90E-294B9441744C}"/>
                  </a:ext>
                </a:extLst>
              </p:cNvPr>
              <p:cNvSpPr/>
              <p:nvPr/>
            </p:nvSpPr>
            <p:spPr>
              <a:xfrm rot="5400000">
                <a:off x="4065052" y="4121905"/>
                <a:ext cx="255842" cy="606443"/>
              </a:xfrm>
              <a:prstGeom prst="pie">
                <a:avLst>
                  <a:gd name="adj1" fmla="val 0"/>
                  <a:gd name="adj2" fmla="val 10845233"/>
                </a:avLst>
              </a:prstGeom>
              <a:solidFill>
                <a:srgbClr val="FF0000">
                  <a:alpha val="65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4891B41-CF37-4865-A189-D3E92DE64F9D}"/>
                  </a:ext>
                </a:extLst>
              </p:cNvPr>
              <p:cNvSpPr/>
              <p:nvPr/>
            </p:nvSpPr>
            <p:spPr>
              <a:xfrm>
                <a:off x="4161271" y="4376613"/>
                <a:ext cx="83818" cy="8381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4">
                    <a:lumMod val="50000"/>
                    <a:alpha val="7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2A5A18-6CB0-412A-AC30-089E1E3EA9E7}"/>
              </a:ext>
            </a:extLst>
          </p:cNvPr>
          <p:cNvGrpSpPr/>
          <p:nvPr/>
        </p:nvGrpSpPr>
        <p:grpSpPr>
          <a:xfrm>
            <a:off x="8227864" y="4621744"/>
            <a:ext cx="508604" cy="713045"/>
            <a:chOff x="3491776" y="3712083"/>
            <a:chExt cx="508604" cy="71304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EF01758-59B9-40CE-A132-83C144C856B9}"/>
                </a:ext>
              </a:extLst>
            </p:cNvPr>
            <p:cNvGrpSpPr/>
            <p:nvPr/>
          </p:nvGrpSpPr>
          <p:grpSpPr>
            <a:xfrm rot="18760556">
              <a:off x="3569237" y="3887384"/>
              <a:ext cx="606443" cy="255842"/>
              <a:chOff x="3889751" y="4297206"/>
              <a:chExt cx="606443" cy="255842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AE4BCFFD-B944-4398-B9F4-D41FF451AC34}"/>
                  </a:ext>
                </a:extLst>
              </p:cNvPr>
              <p:cNvSpPr/>
              <p:nvPr/>
            </p:nvSpPr>
            <p:spPr>
              <a:xfrm>
                <a:off x="4161271" y="4376613"/>
                <a:ext cx="83818" cy="8381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부분 원형 40">
                <a:extLst>
                  <a:ext uri="{FF2B5EF4-FFF2-40B4-BE49-F238E27FC236}">
                    <a16:creationId xmlns:a16="http://schemas.microsoft.com/office/drawing/2014/main" id="{CE2AFBDC-1C04-4E54-A1BC-67CAE86997C6}"/>
                  </a:ext>
                </a:extLst>
              </p:cNvPr>
              <p:cNvSpPr/>
              <p:nvPr/>
            </p:nvSpPr>
            <p:spPr>
              <a:xfrm rot="5400000">
                <a:off x="4065052" y="4121905"/>
                <a:ext cx="255842" cy="606443"/>
              </a:xfrm>
              <a:prstGeom prst="pie">
                <a:avLst>
                  <a:gd name="adj1" fmla="val 0"/>
                  <a:gd name="adj2" fmla="val 10845233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C4C093F-FF21-4E5F-9E06-4D10C027BBBD}"/>
                </a:ext>
              </a:extLst>
            </p:cNvPr>
            <p:cNvCxnSpPr>
              <a:stCxn id="41" idx="1"/>
            </p:cNvCxnSpPr>
            <p:nvPr/>
          </p:nvCxnSpPr>
          <p:spPr>
            <a:xfrm flipH="1">
              <a:off x="3491776" y="4238233"/>
              <a:ext cx="175143" cy="186895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D30BDE6-2CAF-48BD-A303-6781BC14F578}"/>
              </a:ext>
            </a:extLst>
          </p:cNvPr>
          <p:cNvGrpSpPr/>
          <p:nvPr/>
        </p:nvGrpSpPr>
        <p:grpSpPr>
          <a:xfrm rot="2700000">
            <a:off x="8437101" y="4982499"/>
            <a:ext cx="508604" cy="713045"/>
            <a:chOff x="3491776" y="3712083"/>
            <a:chExt cx="508604" cy="713045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D4FF7C5-204B-4CBE-A878-EC050C45AF3C}"/>
                </a:ext>
              </a:extLst>
            </p:cNvPr>
            <p:cNvCxnSpPr>
              <a:stCxn id="45" idx="1"/>
            </p:cNvCxnSpPr>
            <p:nvPr/>
          </p:nvCxnSpPr>
          <p:spPr>
            <a:xfrm flipH="1">
              <a:off x="3491776" y="4238233"/>
              <a:ext cx="175143" cy="186895"/>
            </a:xfrm>
            <a:prstGeom prst="line">
              <a:avLst/>
            </a:prstGeom>
            <a:ln w="76200">
              <a:solidFill>
                <a:schemeClr val="accent4">
                  <a:lumMod val="50000"/>
                  <a:alpha val="7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30B91426-1C08-4863-9B08-AA5EF201C04D}"/>
                </a:ext>
              </a:extLst>
            </p:cNvPr>
            <p:cNvGrpSpPr/>
            <p:nvPr/>
          </p:nvGrpSpPr>
          <p:grpSpPr>
            <a:xfrm rot="18760556">
              <a:off x="3569237" y="3887384"/>
              <a:ext cx="606443" cy="255842"/>
              <a:chOff x="3889751" y="4297206"/>
              <a:chExt cx="606443" cy="255842"/>
            </a:xfrm>
          </p:grpSpPr>
          <p:sp>
            <p:nvSpPr>
              <p:cNvPr id="45" name="부분 원형 44">
                <a:extLst>
                  <a:ext uri="{FF2B5EF4-FFF2-40B4-BE49-F238E27FC236}">
                    <a16:creationId xmlns:a16="http://schemas.microsoft.com/office/drawing/2014/main" id="{7E4ED761-4F37-457D-9F50-7813F5B8ECB3}"/>
                  </a:ext>
                </a:extLst>
              </p:cNvPr>
              <p:cNvSpPr/>
              <p:nvPr/>
            </p:nvSpPr>
            <p:spPr>
              <a:xfrm rot="5400000">
                <a:off x="4065052" y="4121905"/>
                <a:ext cx="255842" cy="606443"/>
              </a:xfrm>
              <a:prstGeom prst="pie">
                <a:avLst>
                  <a:gd name="adj1" fmla="val 0"/>
                  <a:gd name="adj2" fmla="val 10845233"/>
                </a:avLst>
              </a:prstGeom>
              <a:solidFill>
                <a:srgbClr val="FF0000">
                  <a:alpha val="46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5F4D39B-04EC-41EE-9C0D-8F264E1CDD45}"/>
                  </a:ext>
                </a:extLst>
              </p:cNvPr>
              <p:cNvSpPr/>
              <p:nvPr/>
            </p:nvSpPr>
            <p:spPr>
              <a:xfrm>
                <a:off x="4161271" y="4376613"/>
                <a:ext cx="83818" cy="83818"/>
              </a:xfrm>
              <a:prstGeom prst="ellipse">
                <a:avLst/>
              </a:prstGeom>
              <a:solidFill>
                <a:srgbClr val="FFFF00">
                  <a:alpha val="70000"/>
                </a:srgbClr>
              </a:solidFill>
              <a:ln>
                <a:solidFill>
                  <a:schemeClr val="accent4">
                    <a:lumMod val="50000"/>
                    <a:alpha val="7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BD88376-4687-453F-B289-E7E627941F7B}"/>
              </a:ext>
            </a:extLst>
          </p:cNvPr>
          <p:cNvSpPr txBox="1"/>
          <p:nvPr/>
        </p:nvSpPr>
        <p:spPr>
          <a:xfrm>
            <a:off x="8453926" y="552432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딸랑딸랑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58F599-E47F-499C-9BC5-11BD1AC811DE}"/>
              </a:ext>
            </a:extLst>
          </p:cNvPr>
          <p:cNvSpPr txBox="1"/>
          <p:nvPr/>
        </p:nvSpPr>
        <p:spPr>
          <a:xfrm>
            <a:off x="7157961" y="3593936"/>
            <a:ext cx="305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def </a:t>
            </a:r>
            <a:r>
              <a:rPr lang="ko-KR" altLang="en-US" b="1" dirty="0" err="1"/>
              <a:t>종울리기</a:t>
            </a:r>
            <a:r>
              <a:rPr lang="en-US" altLang="ko-KR" b="1" dirty="0"/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빨강</a:t>
            </a:r>
            <a:r>
              <a:rPr lang="en-US" altLang="ko-KR" b="1" dirty="0"/>
              <a:t>):</a:t>
            </a:r>
          </a:p>
          <a:p>
            <a:r>
              <a:rPr lang="en-US" altLang="ko-KR" b="1" dirty="0"/>
              <a:t>    </a:t>
            </a:r>
            <a:r>
              <a:rPr lang="ko-KR" altLang="en-US" b="1" dirty="0" err="1"/>
              <a:t>나한테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빨강</a:t>
            </a:r>
            <a:r>
              <a:rPr lang="ko-KR" altLang="en-US" b="1" dirty="0"/>
              <a:t>을 가져와라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4CA94E7-EE7C-4999-931B-D4449CAC6774}"/>
              </a:ext>
            </a:extLst>
          </p:cNvPr>
          <p:cNvSpPr/>
          <p:nvPr/>
        </p:nvSpPr>
        <p:spPr>
          <a:xfrm>
            <a:off x="3493070" y="5164671"/>
            <a:ext cx="559433" cy="559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16DC786-53E2-4AA6-B8D1-93E41D1C54FB}"/>
              </a:ext>
            </a:extLst>
          </p:cNvPr>
          <p:cNvSpPr/>
          <p:nvPr/>
        </p:nvSpPr>
        <p:spPr>
          <a:xfrm>
            <a:off x="10144291" y="5164671"/>
            <a:ext cx="559433" cy="55943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10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532</Words>
  <Application>Microsoft Office PowerPoint</Application>
  <PresentationFormat>와이드스크린</PresentationFormat>
  <Paragraphs>105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Python</vt:lpstr>
      <vt:lpstr>함수 사용하기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183</cp:revision>
  <dcterms:created xsi:type="dcterms:W3CDTF">2020-01-27T03:39:30Z</dcterms:created>
  <dcterms:modified xsi:type="dcterms:W3CDTF">2020-01-27T05:10:13Z</dcterms:modified>
</cp:coreProperties>
</file>