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1CB64-B292-4C73-8BE7-540E64BF1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E7713-6AC0-4281-B653-69730D855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34571-374B-4324-81A9-58AB1022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11D57-715A-48CF-9CEF-FEF5A065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5925C-2B2E-424D-95A4-97C16508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1F6DE-7420-4B68-921B-9CCF644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D5E88B-B3FA-4D18-AEDA-F1228892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FC522-0529-49ED-918B-65C27B1B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0CE2F-C380-40EF-908A-D8B9D010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11C30-FC37-4945-B147-163E1BFA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0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688C62-D804-4FD2-AE9D-0792C55B4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194B8-20FC-4951-80A2-DDD719885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706FE-0C3F-4F18-BC28-FEC876C2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BEC68-F92D-4B1C-ADF5-AB0A0F2C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E0FC7-D2E3-454E-8891-98940666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2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B43FF-A260-4990-AD8A-99CB0BD8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F915E-0919-494F-B1F3-A5EF4189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CBA27-2463-444D-B74D-5931FD61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21B0D-E939-4448-A014-09D5BDA0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0B126-7D99-4519-ADFE-61A3F6EF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3A10B-4242-4172-B73E-D1F86BAB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7CB64-319D-42F9-938E-F7E12964A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CF227-912D-469C-B4B9-938753D6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E0623-AE82-4C33-93F6-00CE1BD2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44246-EF50-4652-AF49-561FC3D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5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5D8C6-1ADB-4628-A9C9-A5B4FE4F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856FF-23C2-4F18-A9E5-8104EBBCA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FAE6F-76B5-4738-8863-D03ABC079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CE700-4F22-4E1B-88FB-07A83895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3286E-4F04-46C2-99A2-9AC3AC01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6491E-5C23-47C5-83E5-5F424122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5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6E18-7791-47D6-87B0-5777A488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C1060-D9EA-4DB5-B6CE-F1B7C9B55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D36B0E-C884-416C-8D9B-F0E70D41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E54AC3-CE7F-458C-B00A-DDA5CAF00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8843D2-C3F5-4984-85C4-107D401B1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1348C1-7EE4-4545-8096-BFC6C2EB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C7B853-E235-4698-B524-7982D5C3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08496-E636-46ED-A317-DBCA57CE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7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3D4A-2D25-4501-B8AA-30D81C69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20649E-A05D-4037-A6D5-3590DEA1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FE591-CA63-47AA-9173-1224DF25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0B5864-2125-47D9-B509-3273A8F2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8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A5BFE4-F979-4042-BF36-1472629E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8CE620-F18E-48E0-83CB-F8087A14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A2C54-2FA9-4ED2-A2BC-A2F69E3B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67489-6C89-44A4-995E-B164DB8E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48B62-BEFE-4B50-AB8B-9EEEFA0E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BDE19-3F6D-45E1-91D8-9766289C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C470A-48D2-4E88-961B-1DFAF3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04D8B-7608-4C8D-B631-57227F1C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A8FBE-6EF6-4B70-87D8-EFDC529B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3A535-D1A0-4839-8A91-8C510073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623EB-CFE4-463E-B293-2E65849D5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8A78D-3F0E-492A-9E86-DB200AF3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BDB67-AD27-4622-AFC4-5C81AE8F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FC9FC-D8F6-4AEF-A75B-6272429F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A58BB-05C4-4317-BA89-8EC1AE66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1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BE02D5-F94F-42C1-9959-740CC693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539D6-8BE0-4E07-9C47-CE8C9BA8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F8327-389A-47D5-805F-121501F27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E658-E556-414D-819A-A5D2B69FD81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3AB66-3AF9-4212-B925-AA57B7E3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EAFBD-BA70-4D8E-88A9-ABBB45C7F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AD93-C208-4A8D-8377-1D988F2AC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4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B3A7-37FD-406B-ABAF-B7FBD7606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B3F3F-E7C7-44A8-B8AC-335020ABA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9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A0F3-1236-4196-B176-6300C15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ko-KR" altLang="en-US" dirty="0"/>
              <a:t>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F55AD8-B585-40E4-8AEC-94D4F7A8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79" y="2505297"/>
            <a:ext cx="4774035" cy="19855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9EBC94-9E60-4E72-B674-F80481813D85}"/>
              </a:ext>
            </a:extLst>
          </p:cNvPr>
          <p:cNvSpPr/>
          <p:nvPr/>
        </p:nvSpPr>
        <p:spPr>
          <a:xfrm>
            <a:off x="5461235" y="1812053"/>
            <a:ext cx="5235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dirty="0" err="1"/>
              <a:t>calc에</a:t>
            </a:r>
            <a:r>
              <a:rPr lang="ko-KR" altLang="en-US" dirty="0"/>
              <a:t> 지역 변수 </a:t>
            </a:r>
            <a:r>
              <a:rPr lang="ko-KR" altLang="en-US" dirty="0" err="1"/>
              <a:t>a와</a:t>
            </a:r>
            <a:r>
              <a:rPr lang="ko-KR" altLang="en-US" dirty="0"/>
              <a:t> </a:t>
            </a:r>
            <a:r>
              <a:rPr lang="ko-KR" altLang="en-US" dirty="0" err="1"/>
              <a:t>b를</a:t>
            </a:r>
            <a:r>
              <a:rPr lang="ko-KR" altLang="en-US" dirty="0"/>
              <a:t> 만들고 3과 5를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2D3D1D-AE0B-43CF-9A8A-8F95E9AE5AB6}"/>
              </a:ext>
            </a:extLst>
          </p:cNvPr>
          <p:cNvSpPr/>
          <p:nvPr/>
        </p:nvSpPr>
        <p:spPr>
          <a:xfrm>
            <a:off x="5461235" y="2366424"/>
            <a:ext cx="6014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함수 </a:t>
            </a:r>
            <a:r>
              <a:rPr lang="ko-KR" altLang="en-US" dirty="0" err="1"/>
              <a:t>mul_add에서</a:t>
            </a:r>
            <a:r>
              <a:rPr lang="ko-KR" altLang="en-US" dirty="0"/>
              <a:t> </a:t>
            </a:r>
            <a:r>
              <a:rPr lang="ko-KR" altLang="en-US" dirty="0" err="1"/>
              <a:t>a와</a:t>
            </a:r>
            <a:r>
              <a:rPr lang="ko-KR" altLang="en-US" dirty="0"/>
              <a:t> </a:t>
            </a:r>
            <a:r>
              <a:rPr lang="ko-KR" altLang="en-US" dirty="0" err="1"/>
              <a:t>b를</a:t>
            </a:r>
            <a:r>
              <a:rPr lang="ko-KR" altLang="en-US" dirty="0"/>
              <a:t> 사용하여 </a:t>
            </a:r>
            <a:r>
              <a:rPr lang="ko-KR" altLang="en-US" dirty="0" err="1"/>
              <a:t>a</a:t>
            </a:r>
            <a:r>
              <a:rPr lang="ko-KR" altLang="en-US" dirty="0"/>
              <a:t> * </a:t>
            </a:r>
            <a:r>
              <a:rPr lang="ko-KR" altLang="en-US" dirty="0" err="1"/>
              <a:t>x</a:t>
            </a:r>
            <a:r>
              <a:rPr lang="ko-KR" altLang="en-US" dirty="0"/>
              <a:t> + </a:t>
            </a:r>
            <a:r>
              <a:rPr lang="ko-KR" altLang="en-US" dirty="0" err="1"/>
              <a:t>b를</a:t>
            </a:r>
            <a:r>
              <a:rPr lang="ko-KR" altLang="en-US" dirty="0"/>
              <a:t> 계산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6635AE-427D-4182-B737-F6BD59208E9E}"/>
              </a:ext>
            </a:extLst>
          </p:cNvPr>
          <p:cNvSpPr/>
          <p:nvPr/>
        </p:nvSpPr>
        <p:spPr>
          <a:xfrm>
            <a:off x="5461235" y="29207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함수 </a:t>
            </a:r>
            <a:r>
              <a:rPr lang="ko-KR" altLang="en-US" dirty="0" err="1"/>
              <a:t>mul_add를</a:t>
            </a:r>
            <a:r>
              <a:rPr lang="ko-KR" altLang="en-US" dirty="0"/>
              <a:t> 만든 뒤에는 이 함수를 바로 호출하지 않고 </a:t>
            </a:r>
            <a:r>
              <a:rPr lang="ko-KR" altLang="en-US" b="1" dirty="0" err="1"/>
              <a:t>return으로</a:t>
            </a:r>
            <a:r>
              <a:rPr lang="ko-KR" altLang="en-US" b="1" dirty="0"/>
              <a:t> 함수 자체를 반환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E2F5AB-3716-4FC3-8FD8-7E8B7D41D038}"/>
              </a:ext>
            </a:extLst>
          </p:cNvPr>
          <p:cNvSpPr/>
          <p:nvPr/>
        </p:nvSpPr>
        <p:spPr>
          <a:xfrm>
            <a:off x="5461235" y="37667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b="1" dirty="0" err="1"/>
              <a:t>클로저를</a:t>
            </a:r>
            <a:r>
              <a:rPr lang="ko-KR" altLang="en-US" b="1" dirty="0"/>
              <a:t> 사용</a:t>
            </a:r>
          </a:p>
          <a:p>
            <a:r>
              <a:rPr lang="en-US" altLang="ko-KR" dirty="0"/>
              <a:t>c</a:t>
            </a:r>
            <a:r>
              <a:rPr lang="ko-KR" altLang="en-US" dirty="0" err="1"/>
              <a:t>alc를</a:t>
            </a:r>
            <a:r>
              <a:rPr lang="ko-KR" altLang="en-US" dirty="0"/>
              <a:t> 호출한 뒤 </a:t>
            </a:r>
            <a:r>
              <a:rPr lang="ko-KR" altLang="en-US" dirty="0" err="1"/>
              <a:t>반환값을</a:t>
            </a:r>
            <a:r>
              <a:rPr lang="ko-KR" altLang="en-US" dirty="0"/>
              <a:t> c에 저장</a:t>
            </a:r>
          </a:p>
          <a:p>
            <a:endParaRPr lang="ko-KR" altLang="en-US" dirty="0"/>
          </a:p>
          <a:p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calc에서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mul_add를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반환했으므로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c에는 함수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mul_add가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들어간다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8455A7-40E0-4029-ABA3-2B7EEF41E0B0}"/>
              </a:ext>
            </a:extLst>
          </p:cNvPr>
          <p:cNvSpPr/>
          <p:nvPr/>
        </p:nvSpPr>
        <p:spPr>
          <a:xfrm>
            <a:off x="2846664" y="5798497"/>
            <a:ext cx="649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클로저는</a:t>
            </a:r>
            <a:r>
              <a:rPr lang="ko-KR" altLang="en-US" b="1" dirty="0"/>
              <a:t> 지역 변수와 코드를 묶어서 사용하고 싶을 때 활용</a:t>
            </a:r>
          </a:p>
        </p:txBody>
      </p:sp>
    </p:spTree>
    <p:extLst>
      <p:ext uri="{BB962C8B-B14F-4D97-AF65-F5344CB8AC3E}">
        <p14:creationId xmlns:p14="http://schemas.microsoft.com/office/powerpoint/2010/main" val="391066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A0F3-1236-4196-B176-6300C15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</a:t>
            </a:r>
            <a:r>
              <a:rPr lang="ko-KR" altLang="en-US" dirty="0"/>
              <a:t>로 </a:t>
            </a:r>
            <a:r>
              <a:rPr lang="ko-KR" altLang="en-US" dirty="0" err="1"/>
              <a:t>클로저</a:t>
            </a:r>
            <a:r>
              <a:rPr lang="ko-KR" altLang="en-US" dirty="0"/>
              <a:t>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E02FE-871D-4AC2-A36B-9013CDBF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74" y="1690688"/>
            <a:ext cx="6515452" cy="44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A0F3-1236-4196-B176-6300C15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클로저의</a:t>
            </a:r>
            <a:r>
              <a:rPr lang="ko-KR" altLang="en-US" dirty="0"/>
              <a:t> 지역 변수 변경하기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0519B8-F5F6-4D59-AFE6-3B78A2B4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55" y="1483486"/>
            <a:ext cx="4351090" cy="494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8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D7DE44-BE97-46A9-891F-1E04AFF0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3415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2B096D-F568-4F9F-8284-5E8956FD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00" y="1190099"/>
            <a:ext cx="4149758" cy="44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A0F3-1236-4196-B176-6300C15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 범위 알아보기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59458E-3F74-478C-986F-D25EB599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92" y="2300130"/>
            <a:ext cx="2857899" cy="22577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E6471A6-C0DB-4CED-BB32-3E05D62F1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2" t="17003" r="16483" b="19144"/>
          <a:stretch/>
        </p:blipFill>
        <p:spPr bwMode="auto">
          <a:xfrm>
            <a:off x="5850623" y="1655035"/>
            <a:ext cx="6182686" cy="43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F6034DE-1B18-4EDD-9515-1EB546C16277}"/>
              </a:ext>
            </a:extLst>
          </p:cNvPr>
          <p:cNvSpPr/>
          <p:nvPr/>
        </p:nvSpPr>
        <p:spPr>
          <a:xfrm>
            <a:off x="5210417" y="318668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A0F3-1236-4196-B176-6300C15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 범위 알아보기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F6034DE-1B18-4EDD-9515-1EB546C16277}"/>
              </a:ext>
            </a:extLst>
          </p:cNvPr>
          <p:cNvSpPr/>
          <p:nvPr/>
        </p:nvSpPr>
        <p:spPr>
          <a:xfrm>
            <a:off x="5451705" y="3698412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F20EBC-F132-45FD-9B29-7081DBBC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9" y="2564173"/>
            <a:ext cx="4639322" cy="275310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74F9D71-4205-4D82-81D8-9E708ABAB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6" t="17737" r="30336" b="19510"/>
          <a:stretch/>
        </p:blipFill>
        <p:spPr bwMode="auto">
          <a:xfrm>
            <a:off x="6647577" y="1788951"/>
            <a:ext cx="4706223" cy="430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1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A0F3-1236-4196-B176-6300C15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 범위 알아보기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22469-0DDF-4465-A80C-E7AA86C6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49" y="2549791"/>
            <a:ext cx="5408102" cy="3943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9ECEB-A41E-4A53-A52F-DC2A24B2E845}"/>
              </a:ext>
            </a:extLst>
          </p:cNvPr>
          <p:cNvSpPr txBox="1"/>
          <p:nvPr/>
        </p:nvSpPr>
        <p:spPr>
          <a:xfrm>
            <a:off x="4726875" y="175090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전역 변수의 값은 그대로</a:t>
            </a:r>
          </a:p>
        </p:txBody>
      </p:sp>
    </p:spTree>
    <p:extLst>
      <p:ext uri="{BB962C8B-B14F-4D97-AF65-F5344CB8AC3E}">
        <p14:creationId xmlns:p14="http://schemas.microsoft.com/office/powerpoint/2010/main" val="143583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A0F3-1236-4196-B176-6300C15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 범위 알아보기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AD5769-55ED-45C4-9463-FE794C47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283" y="2636549"/>
            <a:ext cx="5307434" cy="34137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EF503A-3879-43CD-90A0-8B0696F9CE1E}"/>
              </a:ext>
            </a:extLst>
          </p:cNvPr>
          <p:cNvSpPr/>
          <p:nvPr/>
        </p:nvSpPr>
        <p:spPr>
          <a:xfrm>
            <a:off x="4505662" y="1612165"/>
            <a:ext cx="3180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err="1"/>
              <a:t>global</a:t>
            </a:r>
            <a:r>
              <a:rPr lang="ko-KR" altLang="en-US" sz="3200" b="1" dirty="0"/>
              <a:t> 전역변수</a:t>
            </a:r>
          </a:p>
        </p:txBody>
      </p:sp>
    </p:spTree>
    <p:extLst>
      <p:ext uri="{BB962C8B-B14F-4D97-AF65-F5344CB8AC3E}">
        <p14:creationId xmlns:p14="http://schemas.microsoft.com/office/powerpoint/2010/main" val="68484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A0F3-1236-4196-B176-6300C15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안에서 함수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6AAC75-42B8-4139-94BA-D96E05AF18DE}"/>
              </a:ext>
            </a:extLst>
          </p:cNvPr>
          <p:cNvSpPr/>
          <p:nvPr/>
        </p:nvSpPr>
        <p:spPr>
          <a:xfrm>
            <a:off x="4868411" y="1667970"/>
            <a:ext cx="24551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def</a:t>
            </a:r>
            <a:r>
              <a:rPr lang="ko-KR" altLang="en-US" b="1" dirty="0"/>
              <a:t> 함수이름1():</a:t>
            </a:r>
          </a:p>
          <a:p>
            <a:r>
              <a:rPr lang="ko-KR" altLang="en-US" b="1" dirty="0"/>
              <a:t>    코드</a:t>
            </a:r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def</a:t>
            </a:r>
            <a:r>
              <a:rPr lang="ko-KR" altLang="en-US" b="1" dirty="0"/>
              <a:t> 함수이름2():</a:t>
            </a:r>
          </a:p>
          <a:p>
            <a:r>
              <a:rPr lang="ko-KR" altLang="en-US" b="1" dirty="0"/>
              <a:t>       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FFD184-DF59-4F32-9A3C-375E2DED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73" y="2993533"/>
            <a:ext cx="3780638" cy="3308058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2E5EA44E-BBA4-4DAD-9F91-E14FD7AF9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" t="17614" r="10796" b="24322"/>
          <a:stretch/>
        </p:blipFill>
        <p:spPr bwMode="auto">
          <a:xfrm>
            <a:off x="6261684" y="3485496"/>
            <a:ext cx="5092116" cy="27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498B906-4CE7-479A-BDF1-C626FDA7EA51}"/>
              </a:ext>
            </a:extLst>
          </p:cNvPr>
          <p:cNvSpPr/>
          <p:nvPr/>
        </p:nvSpPr>
        <p:spPr>
          <a:xfrm>
            <a:off x="5283276" y="459653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D21A38-F22F-4985-B3B0-8C84C95466FC}"/>
              </a:ext>
            </a:extLst>
          </p:cNvPr>
          <p:cNvSpPr/>
          <p:nvPr/>
        </p:nvSpPr>
        <p:spPr>
          <a:xfrm>
            <a:off x="690479" y="6308209"/>
            <a:ext cx="457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print_hello</a:t>
            </a:r>
            <a:r>
              <a:rPr lang="ko-KR" altLang="en-US" b="1" dirty="0"/>
              <a:t> &gt; </a:t>
            </a:r>
            <a:r>
              <a:rPr lang="ko-KR" altLang="en-US" b="1" dirty="0" err="1"/>
              <a:t>print_message</a:t>
            </a:r>
            <a:r>
              <a:rPr lang="ko-KR" altLang="en-US" b="1" dirty="0"/>
              <a:t> 순으로 실행</a:t>
            </a:r>
          </a:p>
        </p:txBody>
      </p:sp>
    </p:spTree>
    <p:extLst>
      <p:ext uri="{BB962C8B-B14F-4D97-AF65-F5344CB8AC3E}">
        <p14:creationId xmlns:p14="http://schemas.microsoft.com/office/powerpoint/2010/main" val="221202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A0F3-1236-4196-B176-6300C15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 변경하기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40792E-B717-412F-A311-59C124BF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8" y="3153249"/>
            <a:ext cx="3439005" cy="25816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508EDB-1674-454C-AB4C-DC496574AED5}"/>
              </a:ext>
            </a:extLst>
          </p:cNvPr>
          <p:cNvSpPr/>
          <p:nvPr/>
        </p:nvSpPr>
        <p:spPr>
          <a:xfrm>
            <a:off x="3565499" y="1609677"/>
            <a:ext cx="506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바깥쪽 함수의 지역 변수를 안쪽 함수에서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79A0E5-A7A7-4319-9597-41713146B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036" y="3077039"/>
            <a:ext cx="5096586" cy="273405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EE0DABA-8C80-4E14-BC3B-171C9466AD9A}"/>
              </a:ext>
            </a:extLst>
          </p:cNvPr>
          <p:cNvSpPr/>
          <p:nvPr/>
        </p:nvSpPr>
        <p:spPr>
          <a:xfrm>
            <a:off x="4778005" y="420175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DD0863-F2DB-43CD-B7B5-B0625037C96F}"/>
              </a:ext>
            </a:extLst>
          </p:cNvPr>
          <p:cNvSpPr/>
          <p:nvPr/>
        </p:nvSpPr>
        <p:spPr>
          <a:xfrm>
            <a:off x="5059498" y="2248060"/>
            <a:ext cx="21226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nonlocal</a:t>
            </a:r>
            <a:r>
              <a:rPr lang="ko-KR" altLang="en-US" b="1" dirty="0"/>
              <a:t> 지역변수</a:t>
            </a:r>
          </a:p>
        </p:txBody>
      </p:sp>
    </p:spTree>
    <p:extLst>
      <p:ext uri="{BB962C8B-B14F-4D97-AF65-F5344CB8AC3E}">
        <p14:creationId xmlns:p14="http://schemas.microsoft.com/office/powerpoint/2010/main" val="98172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A0F3-1236-4196-B176-6300C15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 변경하기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BFC6BF-D8B0-4675-B2CC-D09A7FB5BFE2}"/>
              </a:ext>
            </a:extLst>
          </p:cNvPr>
          <p:cNvSpPr/>
          <p:nvPr/>
        </p:nvSpPr>
        <p:spPr>
          <a:xfrm>
            <a:off x="3876412" y="1824911"/>
            <a:ext cx="8044344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함수 C에서 </a:t>
            </a:r>
            <a:r>
              <a:rPr lang="ko-KR" altLang="en-US" b="1" dirty="0" err="1"/>
              <a:t>nonlocal</a:t>
            </a:r>
            <a:r>
              <a:rPr lang="ko-KR" altLang="en-US" b="1" dirty="0"/>
              <a:t> </a:t>
            </a:r>
            <a:r>
              <a:rPr lang="ko-KR" altLang="en-US" b="1" dirty="0" err="1"/>
              <a:t>x를</a:t>
            </a:r>
            <a:r>
              <a:rPr lang="ko-KR" altLang="en-US" b="1" dirty="0"/>
              <a:t> 사용하면 바깥쪽에 있는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함수 </a:t>
            </a:r>
            <a:r>
              <a:rPr lang="ko-KR" altLang="en-US" b="1" dirty="0" err="1"/>
              <a:t>B의</a:t>
            </a:r>
            <a:r>
              <a:rPr lang="ko-KR" altLang="en-US" b="1" dirty="0"/>
              <a:t> 지역 변수 </a:t>
            </a:r>
            <a:r>
              <a:rPr lang="ko-KR" altLang="en-US" b="1" dirty="0" err="1"/>
              <a:t>x</a:t>
            </a:r>
            <a:r>
              <a:rPr lang="ko-KR" altLang="en-US" b="1" dirty="0"/>
              <a:t> = 20을 사용하게 된다.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따라서 </a:t>
            </a:r>
            <a:r>
              <a:rPr lang="ko-KR" altLang="en-US" b="1" dirty="0" err="1"/>
              <a:t>x</a:t>
            </a:r>
            <a:r>
              <a:rPr lang="ko-KR" altLang="en-US" b="1" dirty="0"/>
              <a:t> = </a:t>
            </a:r>
            <a:r>
              <a:rPr lang="ko-KR" altLang="en-US" b="1" dirty="0" err="1"/>
              <a:t>x</a:t>
            </a:r>
            <a:r>
              <a:rPr lang="ko-KR" altLang="en-US" b="1" dirty="0"/>
              <a:t> + 30은 50이 나온다.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그리고 함수 C에서 </a:t>
            </a:r>
            <a:r>
              <a:rPr lang="ko-KR" altLang="en-US" b="1" dirty="0" err="1"/>
              <a:t>nonlocal</a:t>
            </a:r>
            <a:r>
              <a:rPr lang="ko-KR" altLang="en-US" b="1" dirty="0"/>
              <a:t> </a:t>
            </a:r>
            <a:r>
              <a:rPr lang="ko-KR" altLang="en-US" b="1" dirty="0" err="1"/>
              <a:t>y를</a:t>
            </a:r>
            <a:r>
              <a:rPr lang="ko-KR" altLang="en-US" b="1" dirty="0"/>
              <a:t> 사용하면 바깥쪽에 있는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함수의 지역 변수 </a:t>
            </a:r>
            <a:r>
              <a:rPr lang="ko-KR" altLang="en-US" b="1" dirty="0" err="1"/>
              <a:t>y를</a:t>
            </a:r>
            <a:r>
              <a:rPr lang="ko-KR" altLang="en-US" b="1" dirty="0"/>
              <a:t> 사용해야 하는데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함수 </a:t>
            </a:r>
            <a:r>
              <a:rPr lang="ko-KR" altLang="en-US" b="1" dirty="0" err="1">
                <a:solidFill>
                  <a:srgbClr val="FF0000"/>
                </a:solidFill>
              </a:rPr>
              <a:t>B에는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y가</a:t>
            </a:r>
            <a:r>
              <a:rPr lang="ko-KR" altLang="en-US" b="1" dirty="0">
                <a:solidFill>
                  <a:srgbClr val="FF0000"/>
                </a:solidFill>
              </a:rPr>
              <a:t> 없다</a:t>
            </a:r>
            <a:r>
              <a:rPr lang="ko-KR" altLang="en-US" b="1" dirty="0"/>
              <a:t>. 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이때는 한 단계 더 바깥으로 나가서 함수 </a:t>
            </a:r>
            <a:r>
              <a:rPr lang="ko-KR" altLang="en-US" b="1" dirty="0" err="1"/>
              <a:t>A의</a:t>
            </a:r>
            <a:r>
              <a:rPr lang="ko-KR" altLang="en-US" b="1" dirty="0"/>
              <a:t> 지역 변수 </a:t>
            </a:r>
            <a:r>
              <a:rPr lang="ko-KR" altLang="en-US" b="1" dirty="0" err="1"/>
              <a:t>y를</a:t>
            </a:r>
            <a:r>
              <a:rPr lang="ko-KR" altLang="en-US" b="1" dirty="0"/>
              <a:t> 사용하게 된다.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즉, </a:t>
            </a:r>
            <a:r>
              <a:rPr lang="ko-KR" altLang="en-US" b="1" dirty="0">
                <a:solidFill>
                  <a:srgbClr val="0070C0"/>
                </a:solidFill>
              </a:rPr>
              <a:t>가까운 함수부터 지역 변수를 찾고</a:t>
            </a:r>
            <a:r>
              <a:rPr lang="ko-KR" altLang="en-US" b="1" dirty="0"/>
              <a:t>,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지역 변수가 없으면 계속 바깥쪽으로 나가서 찾는다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6EB9DD-1FE1-411C-BAA9-95F2A3ED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" y="1490742"/>
            <a:ext cx="2910980" cy="50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9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A0F3-1236-4196-B176-6300C15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B342E9-0B80-4B04-8786-14948C003300}"/>
              </a:ext>
            </a:extLst>
          </p:cNvPr>
          <p:cNvSpPr/>
          <p:nvPr/>
        </p:nvSpPr>
        <p:spPr>
          <a:xfrm>
            <a:off x="4224334" y="1754560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함수를 </a:t>
            </a:r>
            <a:r>
              <a:rPr lang="ko-KR" altLang="en-US" b="1" dirty="0" err="1"/>
              <a:t>클로저</a:t>
            </a:r>
            <a:r>
              <a:rPr lang="ko-KR" altLang="en-US" b="1" dirty="0"/>
              <a:t> 형태로 만드는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3FFBF4-66DD-4A85-826C-67C5DE69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5" y="2416446"/>
            <a:ext cx="7473204" cy="31081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484E35-3ECD-4ED9-B8D3-70EC1DF58B96}"/>
              </a:ext>
            </a:extLst>
          </p:cNvPr>
          <p:cNvSpPr/>
          <p:nvPr/>
        </p:nvSpPr>
        <p:spPr>
          <a:xfrm>
            <a:off x="989900" y="3970507"/>
            <a:ext cx="4657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함수를 반환할 때는 함수 이름만 반환해야 하며 ( )(괄호)</a:t>
            </a:r>
            <a:r>
              <a:rPr lang="ko-KR" altLang="en-US" sz="1050" b="1" dirty="0" err="1">
                <a:solidFill>
                  <a:schemeClr val="bg1"/>
                </a:solidFill>
              </a:rPr>
              <a:t>를</a:t>
            </a:r>
            <a:r>
              <a:rPr lang="ko-KR" altLang="en-US" sz="1050" b="1" dirty="0">
                <a:solidFill>
                  <a:schemeClr val="bg1"/>
                </a:solidFill>
              </a:rPr>
              <a:t> 붙이면 안 된다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7AFD02-7C16-4235-9005-8E6A32041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t="19443" r="15015" b="17431"/>
          <a:stretch/>
        </p:blipFill>
        <p:spPr bwMode="auto">
          <a:xfrm>
            <a:off x="7945789" y="2676727"/>
            <a:ext cx="4109896" cy="273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5313F1F-3BB0-4DA7-A0E3-F1536E24AA34}"/>
              </a:ext>
            </a:extLst>
          </p:cNvPr>
          <p:cNvSpPr/>
          <p:nvPr/>
        </p:nvSpPr>
        <p:spPr>
          <a:xfrm>
            <a:off x="7692921" y="3800977"/>
            <a:ext cx="274745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9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278</Words>
  <Application>Microsoft Office PowerPoint</Application>
  <PresentationFormat>와이드스크린</PresentationFormat>
  <Paragraphs>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Python</vt:lpstr>
      <vt:lpstr>변수의 사용 범위 알아보기</vt:lpstr>
      <vt:lpstr>변수의 사용 범위 알아보기</vt:lpstr>
      <vt:lpstr>변수의 사용 범위 알아보기</vt:lpstr>
      <vt:lpstr>변수의 사용 범위 알아보기</vt:lpstr>
      <vt:lpstr>함수 안에서 함수 만들기</vt:lpstr>
      <vt:lpstr>지역 변수 변경하기</vt:lpstr>
      <vt:lpstr>지역 변수 변경하기</vt:lpstr>
      <vt:lpstr>클로저 사용하기</vt:lpstr>
      <vt:lpstr>클로저 사용하기</vt:lpstr>
      <vt:lpstr>lambda로 클로저 만들기</vt:lpstr>
      <vt:lpstr>클로저의 지역 변수 변경하기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53</cp:revision>
  <dcterms:created xsi:type="dcterms:W3CDTF">2020-01-31T12:07:05Z</dcterms:created>
  <dcterms:modified xsi:type="dcterms:W3CDTF">2020-01-31T16:16:53Z</dcterms:modified>
</cp:coreProperties>
</file>