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3F3A-A72B-4484-BE5A-B4F867B4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89E9C-2260-44A8-915C-60A03663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26F58-7D64-4BFA-B44A-AE04ECA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9EC9E-A876-4A02-BFD8-B836B1F3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A526-1D40-4786-B12C-5C4F7D30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A08E-887B-4336-A448-323C9B7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451A8-141C-47FF-AD0A-358A3DB4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52A02-CE53-4EE2-BE1E-CD5ED251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EDF9F-E9FE-44DD-8F13-37430A95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E1B9-FDE0-4A0B-8FA3-DCE9492A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6C8B65-59C2-463A-A8DE-10500CAC4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08856-F9CA-42B0-812C-7E13B9ED3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13ADB-DC52-4B0C-829E-83CF222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CB2BC-286B-4F76-8009-3A04FCBE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E76F6-130C-495A-A4B2-975994FB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46D0-AA99-4541-BD37-5AFA879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AFC9C-37B4-47B0-9E3D-18FA9C20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C5A9B-86F8-40FE-B825-D8063556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47754-BA88-4E14-AC6C-5CBFA0E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05656-9479-4A55-96AA-FCBE89C8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E3F5-3B0C-418E-8966-2679402B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3FCB5-E86F-4434-973C-F787CC1F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9F256-D9A8-4AA1-9D41-C22F91B9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CB701-1892-4289-972A-E6421088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045D7-289E-4DF8-AB94-463DAC37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EA92-E988-4A56-B884-D716CC75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C8BD9-28E2-4624-AE9A-657C7012E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896C6-7A68-4309-80EC-74DCF8A8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96307-2EBD-4B1D-84F8-0D19DF11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5C6D9-077B-4E68-AA22-D7617C8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F5679-C8DF-42EE-B2A8-FAC30BC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FA45-C3B7-4D27-B1D6-EA179462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BEA73-5AC1-4421-B643-20ADE979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53433-C65B-4F7E-9D36-5DB08F15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618B4-466A-422A-8CC4-0D0FECBA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A34C1-8B3F-4C90-B584-4D9B826A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9F49A-393B-4B83-B0B4-8E9BA71F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9C95D-4BFD-49C7-911E-4A9C0ED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0CAF09-6EFD-40DB-8C20-72CE2ED2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E8E1-D90B-4866-AEE7-91262A9D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521FB-1D84-4A29-BCBE-A7D0B984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51FFBC-851F-4294-9AF1-75BBF54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4D193-5F3F-416C-9B01-C55D5B2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B17663-2379-4C51-A75A-C27ED564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B10DF-BB00-438B-993A-A3921BC8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98864-5F19-4156-AA4B-A04737F7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6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2ADD3-BC12-4D69-A999-D2630E2E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CA0AD-FA8A-4F89-B426-9090E90C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85D65-43D0-4470-8425-0EE5A568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69848-7B92-4B1C-B3FF-D6DD5D4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3E50F-D4C9-4F4E-A9C9-B0C77447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6F621-F9EA-416A-8F64-7D80AC72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8D4B4-EBAA-43AC-B721-ABC203D0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F28EA-F502-486C-B13E-C746271A3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7D65F-0A2E-4BA1-9181-3EDDE527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27404-4A2B-434D-8943-C71EC75C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2083C-C31F-408E-9BCF-E7A7157C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04EBE-30D9-40BE-84DE-2C797785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90B86-4A5A-41A4-9039-CA46EC4F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28B97-3E0A-42C6-85A5-D7324498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D38AD-22B6-4B40-A304-48AB59BC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32BD-D814-464C-86A9-303E8D276DB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9E43A-52C3-49A9-B35B-8C07AAB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B81A2-415E-4BDC-AE5A-24F846F9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24AA-1D4E-4663-BCBE-52234D91E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A3ED-C810-43F8-A1FC-AF76A5D7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E96F7-0851-4C80-9D97-7861CD7C8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0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0B453C-175D-4A33-A1A9-084804389F3A}"/>
              </a:ext>
            </a:extLst>
          </p:cNvPr>
          <p:cNvSpPr/>
          <p:nvPr/>
        </p:nvSpPr>
        <p:spPr>
          <a:xfrm>
            <a:off x="4056018" y="1506022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무엇을 정적 메서드로 만들어야 할까?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29B4B-42D5-4A83-BBFE-22094598E86A}"/>
              </a:ext>
            </a:extLst>
          </p:cNvPr>
          <p:cNvSpPr/>
          <p:nvPr/>
        </p:nvSpPr>
        <p:spPr>
          <a:xfrm>
            <a:off x="437459" y="1875354"/>
            <a:ext cx="11317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정적 메서드는 메서드의 실행이 외부 상태에 영향을 끼치지 않는 순수 함수(</a:t>
            </a:r>
            <a:r>
              <a:rPr lang="ko-KR" altLang="en-US" dirty="0" err="1"/>
              <a:t>pure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만들 때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D4374-D1A0-4981-AE39-8750EEBAE6B2}"/>
              </a:ext>
            </a:extLst>
          </p:cNvPr>
          <p:cNvSpPr/>
          <p:nvPr/>
        </p:nvSpPr>
        <p:spPr>
          <a:xfrm>
            <a:off x="2973190" y="2922271"/>
            <a:ext cx="6245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/>
              <a:t>파이썬</a:t>
            </a:r>
            <a:r>
              <a:rPr lang="ko-KR" altLang="en-US" sz="2000" b="1" dirty="0"/>
              <a:t> 자료형의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인스턴스 메서드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정적 메서드</a:t>
            </a:r>
            <a:r>
              <a:rPr lang="en-US" altLang="ko-KR" sz="2000" b="1" dirty="0"/>
              <a:t>”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1216FC-D8C6-4F94-A528-C90BDD1AE6D8}"/>
              </a:ext>
            </a:extLst>
          </p:cNvPr>
          <p:cNvSpPr/>
          <p:nvPr/>
        </p:nvSpPr>
        <p:spPr>
          <a:xfrm>
            <a:off x="3047999" y="3322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세트에 요소를 </a:t>
            </a:r>
            <a:r>
              <a:rPr lang="ko-KR" altLang="en-US" b="1" dirty="0"/>
              <a:t>더할 때는 인스턴스 메서드</a:t>
            </a:r>
            <a:r>
              <a:rPr lang="ko-KR" altLang="en-US" dirty="0"/>
              <a:t>를 사용</a:t>
            </a:r>
          </a:p>
          <a:p>
            <a:pPr algn="ctr"/>
            <a:r>
              <a:rPr lang="ko-KR" altLang="en-US" b="1" dirty="0"/>
              <a:t>합집합을 구할 때는 정적 메서드</a:t>
            </a:r>
            <a:r>
              <a:rPr lang="ko-KR" altLang="en-US" dirty="0"/>
              <a:t>를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601876-6A7F-4CB7-B7E9-945A7FBA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45" y="4104167"/>
            <a:ext cx="6293310" cy="24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1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364DD-58A0-4BF5-B6E1-288BDCAF0A95}"/>
              </a:ext>
            </a:extLst>
          </p:cNvPr>
          <p:cNvSpPr/>
          <p:nvPr/>
        </p:nvSpPr>
        <p:spPr>
          <a:xfrm>
            <a:off x="2493675" y="1506022"/>
            <a:ext cx="7204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클래스 메서드</a:t>
            </a:r>
            <a:r>
              <a:rPr lang="ko-KR" altLang="en-US" dirty="0"/>
              <a:t>는 다음과 같이 메서드 위에 </a:t>
            </a:r>
            <a:r>
              <a:rPr lang="ko-KR" altLang="en-US" b="1" dirty="0"/>
              <a:t>@</a:t>
            </a:r>
            <a:r>
              <a:rPr lang="ko-KR" altLang="en-US" b="1" dirty="0" err="1"/>
              <a:t>classmethod</a:t>
            </a:r>
            <a:r>
              <a:rPr lang="ko-KR" altLang="en-US" dirty="0" err="1"/>
              <a:t>를</a:t>
            </a:r>
            <a:r>
              <a:rPr lang="ko-KR" altLang="en-US" dirty="0"/>
              <a:t> 붙인다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026065-B94B-43C3-9758-9EB66F529BB3}"/>
              </a:ext>
            </a:extLst>
          </p:cNvPr>
          <p:cNvSpPr/>
          <p:nvPr/>
        </p:nvSpPr>
        <p:spPr>
          <a:xfrm>
            <a:off x="1394499" y="2022227"/>
            <a:ext cx="9403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이때 클래스 메서드는 </a:t>
            </a:r>
            <a:r>
              <a:rPr lang="ko-KR" altLang="en-US" b="1" dirty="0"/>
              <a:t>첫 번째 매개변수</a:t>
            </a:r>
            <a:r>
              <a:rPr lang="ko-KR" altLang="en-US" dirty="0"/>
              <a:t>에 </a:t>
            </a:r>
            <a:r>
              <a:rPr lang="ko-KR" altLang="en-US" b="1" dirty="0" err="1"/>
              <a:t>cls를</a:t>
            </a:r>
            <a:r>
              <a:rPr lang="ko-KR" altLang="en-US" b="1" dirty="0"/>
              <a:t> 지정해야 한다</a:t>
            </a:r>
            <a:endParaRPr lang="en-US" altLang="ko-KR" b="1" dirty="0"/>
          </a:p>
          <a:p>
            <a:pPr algn="ctr"/>
            <a:r>
              <a:rPr lang="ko-KR" altLang="en-US" dirty="0"/>
              <a:t>(</a:t>
            </a:r>
            <a:r>
              <a:rPr lang="ko-KR" altLang="en-US" dirty="0" err="1"/>
              <a:t>cls는</a:t>
            </a:r>
            <a:r>
              <a:rPr lang="ko-KR" altLang="en-US" dirty="0"/>
              <a:t> </a:t>
            </a:r>
            <a:r>
              <a:rPr lang="ko-KR" altLang="en-US" dirty="0" err="1"/>
              <a:t>class에서</a:t>
            </a:r>
            <a:r>
              <a:rPr lang="ko-KR" altLang="en-US" dirty="0"/>
              <a:t> 따왔다)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B5783-E745-4ACA-9FF1-E60F2DBD3A95}"/>
              </a:ext>
            </a:extLst>
          </p:cNvPr>
          <p:cNvSpPr/>
          <p:nvPr/>
        </p:nvSpPr>
        <p:spPr>
          <a:xfrm>
            <a:off x="3791838" y="3395460"/>
            <a:ext cx="46083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@</a:t>
            </a:r>
            <a:r>
              <a:rPr lang="ko-KR" altLang="en-US" b="1" dirty="0" err="1"/>
              <a:t>classmethod</a:t>
            </a:r>
            <a:endParaRPr lang="ko-KR" altLang="en-US" b="1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메서드(</a:t>
            </a:r>
            <a:r>
              <a:rPr lang="ko-KR" altLang="en-US" b="1" dirty="0" err="1"/>
              <a:t>cls</a:t>
            </a:r>
            <a:r>
              <a:rPr lang="ko-KR" altLang="en-US" b="1" dirty="0"/>
              <a:t>, 매개변수1, 매개변수2):</a:t>
            </a:r>
          </a:p>
          <a:p>
            <a:r>
              <a:rPr lang="ko-KR" altLang="en-US" b="1" dirty="0"/>
              <a:t>        코드</a:t>
            </a:r>
          </a:p>
        </p:txBody>
      </p:sp>
    </p:spTree>
    <p:extLst>
      <p:ext uri="{BB962C8B-B14F-4D97-AF65-F5344CB8AC3E}">
        <p14:creationId xmlns:p14="http://schemas.microsoft.com/office/powerpoint/2010/main" val="27108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메서드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D8F31-1F8A-4649-A559-9D73186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01" y="1483900"/>
            <a:ext cx="6610398" cy="37385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957831-3431-49E6-BCBF-E904DD8E7F79}"/>
              </a:ext>
            </a:extLst>
          </p:cNvPr>
          <p:cNvSpPr/>
          <p:nvPr/>
        </p:nvSpPr>
        <p:spPr>
          <a:xfrm>
            <a:off x="1456091" y="5332612"/>
            <a:ext cx="9279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클래스 메서드</a:t>
            </a:r>
            <a:r>
              <a:rPr lang="ko-KR" altLang="en-US" dirty="0"/>
              <a:t>는 메서드 안에서 </a:t>
            </a:r>
            <a:r>
              <a:rPr lang="ko-KR" altLang="en-US" b="1" dirty="0"/>
              <a:t>클래스 속성, 클래스 메서드에 접근해야 할 때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2DAB7-D8A5-44ED-93FD-630D9A5F0B31}"/>
              </a:ext>
            </a:extLst>
          </p:cNvPr>
          <p:cNvSpPr/>
          <p:nvPr/>
        </p:nvSpPr>
        <p:spPr>
          <a:xfrm>
            <a:off x="2915341" y="6019596"/>
            <a:ext cx="636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클래스 속성만을 불러내는 것과는 다르다 </a:t>
            </a:r>
            <a:r>
              <a:rPr lang="en-US" altLang="ko-KR" b="1" dirty="0"/>
              <a:t>(ppt 4</a:t>
            </a:r>
            <a:r>
              <a:rPr lang="ko-KR" altLang="en-US" b="1" dirty="0"/>
              <a:t>쪽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241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524C-7996-4065-9085-8E500699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메서드 사용하기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18DB3-99D5-4A46-A4C4-F10F8C599738}"/>
              </a:ext>
            </a:extLst>
          </p:cNvPr>
          <p:cNvSpPr/>
          <p:nvPr/>
        </p:nvSpPr>
        <p:spPr>
          <a:xfrm>
            <a:off x="2119387" y="2401994"/>
            <a:ext cx="7953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cls를</a:t>
            </a:r>
            <a:r>
              <a:rPr lang="ko-KR" altLang="en-US" dirty="0"/>
              <a:t> 사용하면 메서드 안에서 현재 클래스의 인스턴스를 만들 수도 있다</a:t>
            </a:r>
          </a:p>
          <a:p>
            <a:pPr algn="ctr"/>
            <a:r>
              <a:rPr lang="ko-KR" altLang="en-US" dirty="0"/>
              <a:t>즉, </a:t>
            </a:r>
            <a:r>
              <a:rPr lang="ko-KR" altLang="en-US" b="1" dirty="0" err="1"/>
              <a:t>cls는</a:t>
            </a:r>
            <a:r>
              <a:rPr lang="ko-KR" altLang="en-US" b="1" dirty="0"/>
              <a:t> 클래스이므로 </a:t>
            </a:r>
            <a:r>
              <a:rPr lang="ko-KR" altLang="en-US" b="1" dirty="0" err="1"/>
              <a:t>cls</a:t>
            </a:r>
            <a:r>
              <a:rPr lang="ko-KR" altLang="en-US" b="1" dirty="0"/>
              <a:t>()는 </a:t>
            </a:r>
            <a:r>
              <a:rPr lang="ko-KR" altLang="en-US" b="1" dirty="0" err="1"/>
              <a:t>Person</a:t>
            </a:r>
            <a:r>
              <a:rPr lang="ko-KR" altLang="en-US" b="1" dirty="0"/>
              <a:t>()과 같다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480C8-40D6-4EFE-8CE5-4E6C881DE60F}"/>
              </a:ext>
            </a:extLst>
          </p:cNvPr>
          <p:cNvSpPr/>
          <p:nvPr/>
        </p:nvSpPr>
        <p:spPr>
          <a:xfrm>
            <a:off x="3801314" y="3429000"/>
            <a:ext cx="45893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 @</a:t>
            </a:r>
            <a:r>
              <a:rPr lang="ko-KR" altLang="en-US" b="1" dirty="0" err="1"/>
              <a:t>classmethod</a:t>
            </a:r>
            <a:endParaRPr lang="ko-KR" altLang="en-US" b="1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</a:t>
            </a:r>
            <a:r>
              <a:rPr lang="ko-KR" altLang="en-US" b="1" dirty="0" err="1"/>
              <a:t>create</a:t>
            </a:r>
            <a:r>
              <a:rPr lang="ko-KR" altLang="en-US" b="1" dirty="0"/>
              <a:t>(</a:t>
            </a:r>
            <a:r>
              <a:rPr lang="ko-KR" altLang="en-US" b="1" dirty="0" err="1"/>
              <a:t>cls</a:t>
            </a:r>
            <a:r>
              <a:rPr lang="ko-KR" altLang="en-US" b="1" dirty="0"/>
              <a:t>):</a:t>
            </a:r>
          </a:p>
          <a:p>
            <a:r>
              <a:rPr lang="ko-KR" altLang="en-US" b="1" dirty="0"/>
              <a:t>        </a:t>
            </a:r>
            <a:r>
              <a:rPr lang="ko-KR" altLang="en-US" b="1" dirty="0" err="1"/>
              <a:t>p</a:t>
            </a:r>
            <a:r>
              <a:rPr lang="ko-KR" altLang="en-US" b="1" dirty="0"/>
              <a:t> = </a:t>
            </a:r>
            <a:r>
              <a:rPr lang="ko-KR" altLang="en-US" b="1" dirty="0" err="1"/>
              <a:t>cls</a:t>
            </a:r>
            <a:r>
              <a:rPr lang="ko-KR" altLang="en-US" b="1" dirty="0"/>
              <a:t>()    # </a:t>
            </a:r>
            <a:r>
              <a:rPr lang="ko-KR" altLang="en-US" b="1" dirty="0" err="1"/>
              <a:t>cls</a:t>
            </a:r>
            <a:r>
              <a:rPr lang="ko-KR" altLang="en-US" b="1" dirty="0"/>
              <a:t>()로 인스턴스 생성</a:t>
            </a:r>
          </a:p>
          <a:p>
            <a:r>
              <a:rPr lang="ko-KR" altLang="en-US" b="1" dirty="0"/>
              <a:t>        </a:t>
            </a:r>
            <a:r>
              <a:rPr lang="ko-KR" altLang="en-US" b="1" dirty="0" err="1"/>
              <a:t>return</a:t>
            </a:r>
            <a:r>
              <a:rPr lang="ko-KR" altLang="en-US" b="1" dirty="0"/>
              <a:t> </a:t>
            </a:r>
            <a:r>
              <a:rPr lang="ko-KR" altLang="en-US" b="1" dirty="0" err="1"/>
              <a:t>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502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E29859-96E6-4509-97EF-C565487F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11" y="0"/>
            <a:ext cx="451401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F1D78B-48A4-4BD3-9604-7E2C4565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63" y="1123933"/>
            <a:ext cx="4652997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속성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16103D-92C3-4B69-A86C-F5C986BEFD6D}"/>
              </a:ext>
            </a:extLst>
          </p:cNvPr>
          <p:cNvSpPr/>
          <p:nvPr/>
        </p:nvSpPr>
        <p:spPr>
          <a:xfrm>
            <a:off x="2635809" y="1690688"/>
            <a:ext cx="692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속성에는 </a:t>
            </a:r>
            <a:r>
              <a:rPr lang="ko-KR" altLang="en-US" b="1" dirty="0"/>
              <a:t>클래스 속성</a:t>
            </a:r>
            <a:r>
              <a:rPr lang="ko-KR" altLang="en-US" dirty="0"/>
              <a:t>과 </a:t>
            </a:r>
            <a:r>
              <a:rPr lang="ko-KR" altLang="en-US" b="1" dirty="0"/>
              <a:t>인스턴스 속성</a:t>
            </a:r>
            <a:r>
              <a:rPr lang="ko-KR" altLang="en-US" dirty="0"/>
              <a:t> 두 가지 종류가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2B420-6AE7-41BD-85CA-195ABA680A41}"/>
              </a:ext>
            </a:extLst>
          </p:cNvPr>
          <p:cNvSpPr/>
          <p:nvPr/>
        </p:nvSpPr>
        <p:spPr>
          <a:xfrm>
            <a:off x="3363521" y="2060020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__</a:t>
            </a:r>
            <a:r>
              <a:rPr lang="ko-KR" altLang="en-US" b="1" dirty="0" err="1">
                <a:solidFill>
                  <a:srgbClr val="00B050"/>
                </a:solidFill>
              </a:rPr>
              <a:t>init</a:t>
            </a:r>
            <a:r>
              <a:rPr lang="ko-KR" altLang="en-US" b="1" dirty="0">
                <a:solidFill>
                  <a:srgbClr val="00B050"/>
                </a:solidFill>
              </a:rPr>
              <a:t>__ 메서드</a:t>
            </a:r>
            <a:r>
              <a:rPr lang="ko-KR" altLang="en-US" dirty="0"/>
              <a:t>에서 만들었던 속성은 </a:t>
            </a:r>
            <a:r>
              <a:rPr lang="ko-KR" altLang="en-US" b="1" dirty="0">
                <a:solidFill>
                  <a:srgbClr val="00B050"/>
                </a:solidFill>
              </a:rPr>
              <a:t>인스턴스 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FF790-2E99-4B43-9D16-E72716B948C5}"/>
              </a:ext>
            </a:extLst>
          </p:cNvPr>
          <p:cNvSpPr/>
          <p:nvPr/>
        </p:nvSpPr>
        <p:spPr>
          <a:xfrm>
            <a:off x="227184" y="366070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클래스 속성 사용하기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F084FA-535A-4C2B-9A09-C807417F0AB9}"/>
              </a:ext>
            </a:extLst>
          </p:cNvPr>
          <p:cNvSpPr/>
          <p:nvPr/>
        </p:nvSpPr>
        <p:spPr>
          <a:xfrm>
            <a:off x="386640" y="4030037"/>
            <a:ext cx="2106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속성 = 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30A88-BAC9-4EFB-BD36-8176AA6B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02" y="2677807"/>
            <a:ext cx="2824183" cy="37481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6CB50B5-FF6E-4E67-920C-A5EA70F15B7E}"/>
              </a:ext>
            </a:extLst>
          </p:cNvPr>
          <p:cNvSpPr/>
          <p:nvPr/>
        </p:nvSpPr>
        <p:spPr>
          <a:xfrm>
            <a:off x="2781112" y="411088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2F060-A103-415F-B90B-F8B1B6BE6AA2}"/>
              </a:ext>
            </a:extLst>
          </p:cNvPr>
          <p:cNvSpPr/>
          <p:nvPr/>
        </p:nvSpPr>
        <p:spPr>
          <a:xfrm>
            <a:off x="7122821" y="3660705"/>
            <a:ext cx="477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james.bag과</a:t>
            </a:r>
            <a:r>
              <a:rPr lang="ko-KR" altLang="en-US" dirty="0"/>
              <a:t> </a:t>
            </a:r>
            <a:r>
              <a:rPr lang="ko-KR" altLang="en-US" dirty="0" err="1"/>
              <a:t>maria.bag을</a:t>
            </a:r>
            <a:r>
              <a:rPr lang="ko-KR" altLang="en-US" dirty="0"/>
              <a:t> 출력해보면 넣었던 물건이 합쳐져서 나온다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클래스 속성은 클래스에 속해 있으며 모든 인스턴스에서 공유</a:t>
            </a:r>
          </a:p>
        </p:txBody>
      </p:sp>
    </p:spTree>
    <p:extLst>
      <p:ext uri="{BB962C8B-B14F-4D97-AF65-F5344CB8AC3E}">
        <p14:creationId xmlns:p14="http://schemas.microsoft.com/office/powerpoint/2010/main" val="59387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속성 사용하기</a:t>
            </a:r>
          </a:p>
        </p:txBody>
      </p:sp>
      <p:pic>
        <p:nvPicPr>
          <p:cNvPr id="1026" name="Picture 2" descr="https://dojang.io/pluginfile.php/13898/mod_page/content/6/035001.png">
            <a:extLst>
              <a:ext uri="{FF2B5EF4-FFF2-40B4-BE49-F238E27FC236}">
                <a16:creationId xmlns:a16="http://schemas.microsoft.com/office/drawing/2014/main" id="{FC5AF5FF-3FE8-46E6-A592-35028FC18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t="35233" r="7340" b="28497"/>
          <a:stretch/>
        </p:blipFill>
        <p:spPr bwMode="auto">
          <a:xfrm>
            <a:off x="3089061" y="2454192"/>
            <a:ext cx="6879320" cy="24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속성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A47B2-FC9E-462E-8E6E-9D81EA8A02CD}"/>
              </a:ext>
            </a:extLst>
          </p:cNvPr>
          <p:cNvSpPr/>
          <p:nvPr/>
        </p:nvSpPr>
        <p:spPr>
          <a:xfrm>
            <a:off x="1176560" y="1518992"/>
            <a:ext cx="9838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put_bag</a:t>
            </a:r>
            <a:r>
              <a:rPr lang="ko-KR" altLang="en-US" dirty="0"/>
              <a:t> 메서드에서 클래스 속성 </a:t>
            </a:r>
            <a:r>
              <a:rPr lang="ko-KR" altLang="en-US" dirty="0" err="1"/>
              <a:t>bag에</a:t>
            </a:r>
            <a:r>
              <a:rPr lang="ko-KR" altLang="en-US" dirty="0"/>
              <a:t> 접근할 때 </a:t>
            </a:r>
            <a:r>
              <a:rPr lang="ko-KR" altLang="en-US" dirty="0" err="1"/>
              <a:t>self를</a:t>
            </a:r>
            <a:r>
              <a:rPr lang="ko-KR" altLang="en-US" dirty="0"/>
              <a:t> 사용</a:t>
            </a:r>
          </a:p>
          <a:p>
            <a:pPr algn="ctr"/>
            <a:r>
              <a:rPr lang="ko-KR" altLang="en-US" dirty="0"/>
              <a:t>사실 </a:t>
            </a:r>
            <a:r>
              <a:rPr lang="ko-KR" altLang="en-US" dirty="0" err="1"/>
              <a:t>self는</a:t>
            </a:r>
            <a:r>
              <a:rPr lang="ko-KR" altLang="en-US" dirty="0"/>
              <a:t> 현재 인스턴스를 뜻하므로 </a:t>
            </a:r>
            <a:r>
              <a:rPr lang="ko-KR" altLang="en-US" b="1" dirty="0"/>
              <a:t>클래스 속성을 지칭하기에는 조금 모호</a:t>
            </a:r>
          </a:p>
          <a:p>
            <a:pPr algn="ctr"/>
            <a:r>
              <a:rPr lang="ko-KR" altLang="en-US" dirty="0"/>
              <a:t>그래서 </a:t>
            </a:r>
            <a:r>
              <a:rPr lang="ko-KR" altLang="en-US" b="1" dirty="0"/>
              <a:t>클래스 속성에 접근할 때는 다음과 같이 클래스 이름으로 접근하면 좀 더 코드가 명확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F74C0-05D5-485B-9E94-4476244C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86" y="2578117"/>
            <a:ext cx="6475028" cy="39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메서드 이름을 찾는 순서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AF112-6C4C-42EC-A02A-60C9519C7C92}"/>
              </a:ext>
            </a:extLst>
          </p:cNvPr>
          <p:cNvSpPr/>
          <p:nvPr/>
        </p:nvSpPr>
        <p:spPr>
          <a:xfrm>
            <a:off x="2578955" y="1506022"/>
            <a:ext cx="7034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속성, 메서드 이름을 찾을 때 인스턴스, 클래스 순으로 찾는다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88449-3669-49D4-AA5A-55506A5301DC}"/>
              </a:ext>
            </a:extLst>
          </p:cNvPr>
          <p:cNvSpPr/>
          <p:nvPr/>
        </p:nvSpPr>
        <p:spPr>
          <a:xfrm>
            <a:off x="838200" y="187535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그래서 인스턴스 속성이 없으면 클래스 속성을 찾게 되므로 </a:t>
            </a:r>
            <a:r>
              <a:rPr lang="ko-KR" altLang="en-US" dirty="0" err="1"/>
              <a:t>james.bag</a:t>
            </a:r>
            <a:r>
              <a:rPr lang="ko-KR" altLang="en-US" dirty="0"/>
              <a:t>, </a:t>
            </a:r>
            <a:r>
              <a:rPr lang="ko-KR" altLang="en-US" dirty="0" err="1"/>
              <a:t>maria.bag도</a:t>
            </a:r>
            <a:r>
              <a:rPr lang="ko-KR" altLang="en-US" dirty="0"/>
              <a:t> 문제 없이 동작</a:t>
            </a:r>
          </a:p>
        </p:txBody>
      </p:sp>
      <p:pic>
        <p:nvPicPr>
          <p:cNvPr id="9218" name="Picture 2" descr="https://dojang.io/pluginfile.php/13898/mod_page/content/6/035002.png">
            <a:extLst>
              <a:ext uri="{FF2B5EF4-FFF2-40B4-BE49-F238E27FC236}">
                <a16:creationId xmlns:a16="http://schemas.microsoft.com/office/drawing/2014/main" id="{65C95880-1D82-4695-8EAA-014DA26FD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9050" r="3247" b="14680"/>
          <a:stretch/>
        </p:blipFill>
        <p:spPr bwMode="auto">
          <a:xfrm>
            <a:off x="2769577" y="2401097"/>
            <a:ext cx="6652846" cy="40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2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속성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4B35B-3261-4351-9999-652D4249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0" y="1544676"/>
            <a:ext cx="3575480" cy="48678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7F6FFE-CDE8-41A6-8215-0F43D6F3F1CF}"/>
              </a:ext>
            </a:extLst>
          </p:cNvPr>
          <p:cNvSpPr/>
          <p:nvPr/>
        </p:nvSpPr>
        <p:spPr>
          <a:xfrm>
            <a:off x="4156652" y="3046775"/>
            <a:ext cx="7754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클래스 속성 </a:t>
            </a:r>
            <a:r>
              <a:rPr lang="ko-KR" altLang="en-US" dirty="0"/>
              <a:t>: 모든 인스턴스가 공유. 인스턴스 전체가 사용해야 하는 값을 저장할 때 사용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/>
              <a:t>인스턴스 속성 </a:t>
            </a:r>
            <a:r>
              <a:rPr lang="ko-KR" altLang="en-US" dirty="0"/>
              <a:t>: </a:t>
            </a:r>
            <a:r>
              <a:rPr lang="ko-KR" altLang="en-US" dirty="0" err="1"/>
              <a:t>인스턴스별로</a:t>
            </a:r>
            <a:r>
              <a:rPr lang="ko-KR" altLang="en-US" dirty="0"/>
              <a:t> 독립되어 있음. 각 인스턴스가 값을 따로 저장해야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565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비공개 클래스 속성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FE94F6-80D5-46A2-9225-23D8BAA60B51}"/>
              </a:ext>
            </a:extLst>
          </p:cNvPr>
          <p:cNvSpPr/>
          <p:nvPr/>
        </p:nvSpPr>
        <p:spPr>
          <a:xfrm>
            <a:off x="838199" y="1535410"/>
            <a:ext cx="886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 속성을 만들 때 __속성과 같이 __(밑줄 두 개)로 시작하면 비공개 속성이 된다</a:t>
            </a:r>
          </a:p>
          <a:p>
            <a:r>
              <a:rPr lang="ko-KR" altLang="en-US" dirty="0"/>
              <a:t>클래스 안에서만 접근할 수 있고, 클래스 바깥에서는 접근할 수 없다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1E89C-57F5-414B-A39B-1706B0DBDA31}"/>
              </a:ext>
            </a:extLst>
          </p:cNvPr>
          <p:cNvSpPr/>
          <p:nvPr/>
        </p:nvSpPr>
        <p:spPr>
          <a:xfrm>
            <a:off x="3832110" y="3603817"/>
            <a:ext cx="45277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__속성 = 값    # 비공개 클래스 속성</a:t>
            </a:r>
          </a:p>
        </p:txBody>
      </p:sp>
    </p:spTree>
    <p:extLst>
      <p:ext uri="{BB962C8B-B14F-4D97-AF65-F5344CB8AC3E}">
        <p14:creationId xmlns:p14="http://schemas.microsoft.com/office/powerpoint/2010/main" val="35725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A2BA51-4DB3-4912-91E5-9CB3B20D386F}"/>
              </a:ext>
            </a:extLst>
          </p:cNvPr>
          <p:cNvSpPr/>
          <p:nvPr/>
        </p:nvSpPr>
        <p:spPr>
          <a:xfrm>
            <a:off x="1190773" y="1438589"/>
            <a:ext cx="981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인스턴스를 통하지 않고 클래스에서 바로 호출할 수 있는 정적 메서드와 클래스 메서드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383333-4AED-4228-8794-F08462DCED58}"/>
              </a:ext>
            </a:extLst>
          </p:cNvPr>
          <p:cNvSpPr/>
          <p:nvPr/>
        </p:nvSpPr>
        <p:spPr>
          <a:xfrm>
            <a:off x="4050049" y="2249128"/>
            <a:ext cx="40919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클래스이름:</a:t>
            </a:r>
          </a:p>
          <a:p>
            <a:r>
              <a:rPr lang="ko-KR" altLang="en-US" b="1" dirty="0"/>
              <a:t>    @</a:t>
            </a:r>
            <a:r>
              <a:rPr lang="ko-KR" altLang="en-US" b="1" dirty="0" err="1"/>
              <a:t>staticmethod</a:t>
            </a:r>
            <a:endParaRPr lang="ko-KR" altLang="en-US" b="1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메서드(매개변수1, 매개변수2):</a:t>
            </a:r>
          </a:p>
          <a:p>
            <a:r>
              <a:rPr lang="ko-KR" altLang="en-US" b="1" dirty="0"/>
              <a:t>        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7C88-843B-47D7-BB81-DB7D83A48956}"/>
              </a:ext>
            </a:extLst>
          </p:cNvPr>
          <p:cNvSpPr/>
          <p:nvPr/>
        </p:nvSpPr>
        <p:spPr>
          <a:xfrm>
            <a:off x="2394180" y="3865392"/>
            <a:ext cx="740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정적 메서드</a:t>
            </a:r>
            <a:r>
              <a:rPr lang="ko-KR" altLang="en-US" dirty="0"/>
              <a:t>는 다음과 같이 메서드 위에 </a:t>
            </a:r>
            <a:r>
              <a:rPr lang="ko-KR" altLang="en-US" b="1" dirty="0"/>
              <a:t>@</a:t>
            </a:r>
            <a:r>
              <a:rPr lang="ko-KR" altLang="en-US" b="1" dirty="0" err="1"/>
              <a:t>staticmethod</a:t>
            </a:r>
            <a:r>
              <a:rPr lang="ko-KR" altLang="en-US" dirty="0" err="1"/>
              <a:t>를</a:t>
            </a:r>
            <a:r>
              <a:rPr lang="ko-KR" altLang="en-US" dirty="0"/>
              <a:t> 붙인다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EE7FF2-AE5B-47CA-874B-83DC3D36CB0C}"/>
              </a:ext>
            </a:extLst>
          </p:cNvPr>
          <p:cNvSpPr/>
          <p:nvPr/>
        </p:nvSpPr>
        <p:spPr>
          <a:xfrm>
            <a:off x="3158337" y="4196821"/>
            <a:ext cx="587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이때 </a:t>
            </a:r>
            <a:r>
              <a:rPr lang="ko-KR" altLang="en-US" b="1" dirty="0"/>
              <a:t>정적 메서드</a:t>
            </a:r>
            <a:r>
              <a:rPr lang="ko-KR" altLang="en-US" dirty="0"/>
              <a:t>는 매개변수에 </a:t>
            </a:r>
            <a:r>
              <a:rPr lang="ko-KR" altLang="en-US" b="1" dirty="0" err="1"/>
              <a:t>self를</a:t>
            </a:r>
            <a:r>
              <a:rPr lang="ko-KR" altLang="en-US" b="1" dirty="0"/>
              <a:t> 지정하지 않는다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913A0-D739-4ACD-9C7B-A3181DEBFA31}"/>
              </a:ext>
            </a:extLst>
          </p:cNvPr>
          <p:cNvSpPr/>
          <p:nvPr/>
        </p:nvSpPr>
        <p:spPr>
          <a:xfrm>
            <a:off x="342703" y="5276096"/>
            <a:ext cx="11506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@</a:t>
            </a:r>
            <a:r>
              <a:rPr lang="ko-KR" altLang="en-US" b="1" dirty="0" err="1"/>
              <a:t>staticmethod</a:t>
            </a:r>
            <a:r>
              <a:rPr lang="ko-KR" altLang="en-US" dirty="0" err="1"/>
              <a:t>처럼</a:t>
            </a:r>
            <a:r>
              <a:rPr lang="ko-KR" altLang="en-US" dirty="0"/>
              <a:t> 앞에 </a:t>
            </a:r>
            <a:r>
              <a:rPr lang="ko-KR" altLang="en-US" b="1" dirty="0"/>
              <a:t>@이 붙은 것을 </a:t>
            </a:r>
            <a:r>
              <a:rPr lang="ko-KR" altLang="en-US" b="1" dirty="0" err="1"/>
              <a:t>데코레이터</a:t>
            </a:r>
            <a:r>
              <a:rPr lang="ko-KR" altLang="en-US" dirty="0" err="1"/>
              <a:t>라고</a:t>
            </a:r>
            <a:r>
              <a:rPr lang="ko-KR" altLang="en-US" dirty="0"/>
              <a:t> 하며 메서드(함수)에 추가 기능을 구현할 때 사용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34EC75-8958-46DA-A171-C6FEC2792542}"/>
              </a:ext>
            </a:extLst>
          </p:cNvPr>
          <p:cNvSpPr/>
          <p:nvPr/>
        </p:nvSpPr>
        <p:spPr>
          <a:xfrm>
            <a:off x="5502193" y="5607525"/>
            <a:ext cx="1187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추후에 </a:t>
            </a:r>
            <a:r>
              <a:rPr lang="en-US" altLang="ko-KR" b="1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56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1107-B34B-4AA2-B3EC-3FB455AD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BE084-C920-45E4-926D-D2579BAF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032"/>
            <a:ext cx="3976717" cy="31099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50D3BE-DC59-4251-B027-84607F739404}"/>
              </a:ext>
            </a:extLst>
          </p:cNvPr>
          <p:cNvSpPr/>
          <p:nvPr/>
        </p:nvSpPr>
        <p:spPr>
          <a:xfrm>
            <a:off x="5347649" y="3244333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클래스.메서드</a:t>
            </a:r>
            <a:r>
              <a:rPr lang="ko-KR" altLang="en-US" b="1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4EBA2-73DE-44D6-B305-69F29F2E95D9}"/>
              </a:ext>
            </a:extLst>
          </p:cNvPr>
          <p:cNvSpPr/>
          <p:nvPr/>
        </p:nvSpPr>
        <p:spPr>
          <a:xfrm>
            <a:off x="5347649" y="29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사용시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88BBA9-2A34-4611-B131-3E2724A744CB}"/>
              </a:ext>
            </a:extLst>
          </p:cNvPr>
          <p:cNvSpPr/>
          <p:nvPr/>
        </p:nvSpPr>
        <p:spPr>
          <a:xfrm>
            <a:off x="5347649" y="1975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정적 메서드를 호출할 때는 다음과 같이 클래스에서 바로 메서드를 호출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A2319-9573-4372-B959-8AF3F0D7B794}"/>
              </a:ext>
            </a:extLst>
          </p:cNvPr>
          <p:cNvSpPr/>
          <p:nvPr/>
        </p:nvSpPr>
        <p:spPr>
          <a:xfrm>
            <a:off x="5303204" y="39511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정적 메서드는 </a:t>
            </a:r>
            <a:r>
              <a:rPr lang="ko-KR" altLang="en-US" dirty="0" err="1"/>
              <a:t>self를</a:t>
            </a:r>
            <a:r>
              <a:rPr lang="ko-KR" altLang="en-US" dirty="0"/>
              <a:t> 받지 않으므로 </a:t>
            </a:r>
            <a:r>
              <a:rPr lang="ko-KR" altLang="en-US" b="1" dirty="0"/>
              <a:t>인스턴스 속성에는 접근할 수 없다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보통 정적 메서드는 </a:t>
            </a:r>
            <a:r>
              <a:rPr lang="ko-KR" altLang="en-US" b="1" dirty="0"/>
              <a:t>인스턴스 속성, 인스턴스 메서드가 필요 없을 때 사용</a:t>
            </a:r>
          </a:p>
        </p:txBody>
      </p:sp>
    </p:spTree>
    <p:extLst>
      <p:ext uri="{BB962C8B-B14F-4D97-AF65-F5344CB8AC3E}">
        <p14:creationId xmlns:p14="http://schemas.microsoft.com/office/powerpoint/2010/main" val="30510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504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Python</vt:lpstr>
      <vt:lpstr>클래스 속성 사용하기</vt:lpstr>
      <vt:lpstr>클래스 속성 사용하기</vt:lpstr>
      <vt:lpstr>클래스 속성 사용하기</vt:lpstr>
      <vt:lpstr>속성, 메서드 이름을 찾는 순서</vt:lpstr>
      <vt:lpstr>인스턴스 속성 사용하기</vt:lpstr>
      <vt:lpstr>비공개 클래스 속성 사용하기</vt:lpstr>
      <vt:lpstr>정적 메서드 사용하기</vt:lpstr>
      <vt:lpstr>정적 메서드 사용하기</vt:lpstr>
      <vt:lpstr>정적 메서드 사용하기</vt:lpstr>
      <vt:lpstr>클래스 메서드 사용하기</vt:lpstr>
      <vt:lpstr>클래스 메서드 사용하기</vt:lpstr>
      <vt:lpstr>클래스 메서드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93</cp:revision>
  <dcterms:created xsi:type="dcterms:W3CDTF">2020-02-01T07:08:11Z</dcterms:created>
  <dcterms:modified xsi:type="dcterms:W3CDTF">2020-02-01T14:28:45Z</dcterms:modified>
</cp:coreProperties>
</file>