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9AEFE-7C30-4AAD-B8C1-FB009633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8D1052-316E-49E4-98A8-8E8E88E3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52CE-2146-473B-8ACE-5FDE83FD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34736-A952-488B-85A3-B0CF31DD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1841F-9A07-4093-AC2C-2D5A0DCB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C9C27-E13C-4E74-8198-E101ED42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4DD40-908C-4907-830D-118F72BD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20378-08AC-44A4-A09D-93F0F2E3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52851-3BC8-434E-931D-364DD306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CC979-D243-4B9E-83EF-878A5FD8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9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6CF5E0-E57C-4AB7-B74C-2051CDFC1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C3380-F489-4643-9572-6E4A54E7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815E8-2FA1-48D9-ACB8-D64569CD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0EFA0-0DA3-489C-8647-A0ED049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B3830-BD2E-4386-A885-5DD87AA8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3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86763-68E4-4158-B7E7-6F01654A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F7680-4646-4376-9E83-F2680AD9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0CFF8-4987-4EBA-85E0-56417FCF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746D1-94C0-4159-B744-AF286153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446F0-5D53-474B-8A12-C91669CF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8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AF5DB-E783-41CB-8B84-AA8E027F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5F43B-DB25-41E7-9971-0847E6BE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AFBB9-EE2E-46DA-8C45-21D8CE81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D4E31-22FC-4C00-A4FF-2E921434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43BC7-0EBC-4EF1-A0B9-3FA937AB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1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F9878-5895-4052-B691-84045B4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3243F-C48D-487B-A618-15B10E500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43BAD-C843-4327-9526-AF7A6862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684C5-3265-4875-905F-E1AB02F0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57F46-604C-47B1-BE30-83E38818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8AA32-5249-4560-AECE-CA0B97C9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8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7C32E-0046-4069-B33D-28CF9DAE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BFF00-AEA3-4AB5-9F74-0739EDC5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0845C-760E-497C-BB22-FA052D21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C7635-D2A9-45D4-9F13-A1E8E61CB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E7AF03-3687-4C83-8408-4F1D697BA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2AAF9-0445-43F1-A9E2-C22CBD09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BC64D4-4B2D-4C9B-A495-B980A8D4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AFED3-1C4F-4326-AA46-7B31B271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1E3ED-566C-4BF1-92B2-17F00F01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463749-2F79-46CB-BB71-9B7E46C8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AD1F6F-FC61-49B1-96A0-1F2E0F5B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46506-AC70-409B-8B13-53184175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3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C53E7D-3BCE-4E0C-BD4E-B00BA75B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098193-8DD0-442C-BDC5-364B7FEC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AC557-7D50-44E8-A2FD-49017D24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8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1BE98-33BC-475A-8F9E-07D4C063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C76BE-B43B-40CE-9217-5FF64B6B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886F1-5C16-4B7D-9C5A-23AC935B7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2A488-B400-428B-B566-BAA44805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71CBA-11BD-4172-AEA1-7AF26886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0150E-621C-48FD-B2E3-CE0BB3E0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3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7461D-A5DD-42DD-BE03-E6A4403E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A6DBB7-A418-4833-B4A1-E8A26A98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432E6-8A30-400C-9710-04AC76FD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7A2A1-AC71-430E-A19E-90FAA4E4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14B25-DDD1-4CA9-9635-2E28A45A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27D8F-4BBC-44C0-9177-BD963B5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0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5FF1CA-C902-44B0-B4AD-92AF9383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352A5-3E77-439F-B1B8-A2AFB69B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3B7C6-650D-435A-BCFA-00FDB3F77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F700-6EA9-41CC-AA34-F5681B04A1A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0F73D-79F4-4223-90F2-F2344EB75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14504-524B-4E63-8247-112CFA6AF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E124-5B15-482B-9086-34490DA8E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6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20518-9EEF-429A-8099-4DBD29CF7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F06DA-E409-4A18-AC74-7E1B9F1CE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81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1C74-D2C2-4CBB-94DF-05726093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점 사이의 거리 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35614A-7626-418C-8341-26329DA511C9}"/>
              </a:ext>
            </a:extLst>
          </p:cNvPr>
          <p:cNvSpPr/>
          <p:nvPr/>
        </p:nvSpPr>
        <p:spPr>
          <a:xfrm>
            <a:off x="1602964" y="1466549"/>
            <a:ext cx="89860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클래스를 활용하여 2차원 평면에서 위치를 표현한 뒤 두 점 사이의 거리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C046E-EACE-451B-B088-F4889A7C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4" y="2120175"/>
            <a:ext cx="5587286" cy="4001094"/>
          </a:xfrm>
          <a:prstGeom prst="rect">
            <a:avLst/>
          </a:prstGeom>
        </p:spPr>
      </p:pic>
      <p:pic>
        <p:nvPicPr>
          <p:cNvPr id="1026" name="Picture 2" descr="https://dojang.io/pluginfile.php/13914/mod_page/content/2/037001.png">
            <a:extLst>
              <a:ext uri="{FF2B5EF4-FFF2-40B4-BE49-F238E27FC236}">
                <a16:creationId xmlns:a16="http://schemas.microsoft.com/office/drawing/2014/main" id="{9E368648-CA17-4052-9CF5-2FA71F173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4715" r="7029" b="10742"/>
          <a:stretch/>
        </p:blipFill>
        <p:spPr bwMode="auto">
          <a:xfrm>
            <a:off x="6494165" y="2516721"/>
            <a:ext cx="5328096" cy="34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1C74-D2C2-4CBB-94DF-05726093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점 사이의 거리 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E852CC-1590-42BA-B9BB-B1100C0595CD}"/>
              </a:ext>
            </a:extLst>
          </p:cNvPr>
          <p:cNvSpPr/>
          <p:nvPr/>
        </p:nvSpPr>
        <p:spPr>
          <a:xfrm>
            <a:off x="3837208" y="1506022"/>
            <a:ext cx="4517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dirty="0"/>
              <a:t>피타고라스의 정리로 두 점의 거리 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46BEBD-8123-46FE-9868-5F3E1791799D}"/>
              </a:ext>
            </a:extLst>
          </p:cNvPr>
          <p:cNvSpPr/>
          <p:nvPr/>
        </p:nvSpPr>
        <p:spPr>
          <a:xfrm>
            <a:off x="5499522" y="2153054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656565"/>
                </a:solidFill>
                <a:effectLst/>
                <a:latin typeface="N_Code"/>
              </a:rPr>
              <a:t>a</a:t>
            </a:r>
            <a:r>
              <a:rPr lang="en-US" altLang="ko-KR" b="1" i="0" baseline="30000" dirty="0">
                <a:solidFill>
                  <a:srgbClr val="656565"/>
                </a:solidFill>
                <a:effectLst/>
                <a:latin typeface="N_Code"/>
              </a:rPr>
              <a:t>2</a:t>
            </a:r>
            <a:r>
              <a:rPr lang="en-US" altLang="ko-KR" b="1" i="0" dirty="0">
                <a:solidFill>
                  <a:srgbClr val="656565"/>
                </a:solidFill>
                <a:effectLst/>
                <a:latin typeface="N_Code"/>
              </a:rPr>
              <a:t> + b</a:t>
            </a:r>
            <a:r>
              <a:rPr lang="en-US" altLang="ko-KR" b="1" i="0" baseline="30000" dirty="0">
                <a:solidFill>
                  <a:srgbClr val="656565"/>
                </a:solidFill>
                <a:effectLst/>
                <a:latin typeface="N_Code"/>
              </a:rPr>
              <a:t>2</a:t>
            </a:r>
            <a:r>
              <a:rPr lang="en-US" altLang="ko-KR" b="1" i="0" dirty="0">
                <a:solidFill>
                  <a:srgbClr val="656565"/>
                </a:solidFill>
                <a:effectLst/>
                <a:latin typeface="N_Code"/>
              </a:rPr>
              <a:t> = c</a:t>
            </a:r>
            <a:r>
              <a:rPr lang="en-US" altLang="ko-KR" b="1" i="0" baseline="30000" dirty="0">
                <a:solidFill>
                  <a:srgbClr val="656565"/>
                </a:solidFill>
                <a:effectLst/>
                <a:latin typeface="N_Code"/>
              </a:rPr>
              <a:t>2</a:t>
            </a:r>
            <a:endParaRPr lang="ko-KR" altLang="en-US" b="1" dirty="0"/>
          </a:p>
        </p:txBody>
      </p:sp>
      <p:pic>
        <p:nvPicPr>
          <p:cNvPr id="2050" name="Picture 2" descr="https://dojang.io/pluginfile.php/13914/mod_page/content/2/037002.png">
            <a:extLst>
              <a:ext uri="{FF2B5EF4-FFF2-40B4-BE49-F238E27FC236}">
                <a16:creationId xmlns:a16="http://schemas.microsoft.com/office/drawing/2014/main" id="{FC8B46DD-7113-4548-B86A-227CB97A7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15267" r="7444" b="10743"/>
          <a:stretch/>
        </p:blipFill>
        <p:spPr bwMode="auto">
          <a:xfrm>
            <a:off x="555114" y="2703751"/>
            <a:ext cx="5396382" cy="345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693790-97E5-4308-BE8E-F2FF0C17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38308"/>
            <a:ext cx="5648366" cy="29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04EF24-D378-49EB-9E19-175EE776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274166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CD7D3D-AF98-4A5C-A63B-D827BC4B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44" y="405208"/>
            <a:ext cx="7139040" cy="31480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7F79C-F46D-4D02-B9B7-363271FC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344" y="3655751"/>
            <a:ext cx="7153327" cy="29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N_Code</vt:lpstr>
      <vt:lpstr>맑은 고딕</vt:lpstr>
      <vt:lpstr>Arial</vt:lpstr>
      <vt:lpstr>Office 테마</vt:lpstr>
      <vt:lpstr>Python</vt:lpstr>
      <vt:lpstr>두 점 사이의 거리 구하기</vt:lpstr>
      <vt:lpstr>두 점 사이의 거리 구하기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17</cp:revision>
  <dcterms:created xsi:type="dcterms:W3CDTF">2020-02-03T01:44:22Z</dcterms:created>
  <dcterms:modified xsi:type="dcterms:W3CDTF">2020-02-03T02:14:18Z</dcterms:modified>
</cp:coreProperties>
</file>