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452AB-E75B-436A-9496-B02C4B3C6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BDDD5F-9B9B-4737-99EC-69AFAA964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E70B0-21D4-41D0-8201-0EEF8ECD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AD9A-0460-4D50-807A-6E762325769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DFCC2-1043-4404-AD0F-96C6318A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33B3E-82FE-47D4-B156-FCFE5908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7F06-75DB-4DEB-9028-823A0B5BD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3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3AD48-7096-4655-B18B-A6653671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4E8DC0-FE67-445C-902A-370CBCC04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5D6DD-C14D-41CE-9BA5-D5C1F0A3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AD9A-0460-4D50-807A-6E762325769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C01B4-5A89-4DFE-B869-8C75A88B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677917-E2CB-4E40-829A-AA6989F9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7F06-75DB-4DEB-9028-823A0B5BD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2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358FB2-8CD4-486D-9D0D-5A1AAD3EE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F04632-AB61-475D-9C63-4824A6FD2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3F3F6F-20B6-4C65-9D8A-9D8F1923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AD9A-0460-4D50-807A-6E762325769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283D2-AA37-46EF-BB4D-88F3EBC5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CCA126-03B4-4AB4-95BA-882709BB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7F06-75DB-4DEB-9028-823A0B5BD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74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1AD93-3B26-4550-9503-FFE6C5D9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E9DC9-D828-42CB-8347-7192B9E41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3DEED-D2FB-4A5E-8A48-101C8C8A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AD9A-0460-4D50-807A-6E762325769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964FB-5BA5-40CF-A0EE-33EAD3BB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D5A5-0EE9-48FE-AD99-FF324606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7F06-75DB-4DEB-9028-823A0B5BD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88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41C16-916F-485E-8FCC-856EA201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3A874A-8FAB-4335-85A2-3CF48A355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7EDB3-AE13-40D6-85A9-5380FA84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AD9A-0460-4D50-807A-6E762325769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14DA5D-67EE-49CA-9BE2-7021B976A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B67B19-6115-442D-9700-220AA838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7F06-75DB-4DEB-9028-823A0B5BD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97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A743E-987E-4111-8944-593F641B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8E263-32EA-47D0-9522-3DF0F18D9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9C8B63-63CE-4DA4-8F9F-D8C55C598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B7F709-991F-4DDC-94CD-4EAAFD1E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AD9A-0460-4D50-807A-6E762325769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0B282B-121E-4F92-A89C-122B2AAF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08F059-0F45-46F2-B5F9-65AF789B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7F06-75DB-4DEB-9028-823A0B5BD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70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7D28-4B05-4883-B051-326C51AA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50A50-A666-4D75-9D65-691A566CB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CD4086-5E48-499E-A7E6-F421E9B84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B26EAA-DDAA-481E-8A63-9C3FF0FE8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21450D-1F7B-46DD-A34A-1929B8F0A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10C1B7-7703-49E3-B750-2153343B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AD9A-0460-4D50-807A-6E762325769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924316-E789-495E-BB20-12A6B531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B3CDD9-D268-4C00-B99A-44861FB8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7F06-75DB-4DEB-9028-823A0B5BD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3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0680B-CC56-485F-8D26-230F00FB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1384E0-11C1-4394-BBD8-646D2C32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AD9A-0460-4D50-807A-6E762325769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C01798-65B4-4A31-90C5-19FF4E94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C018C0-B830-4B8E-800C-9355316D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7F06-75DB-4DEB-9028-823A0B5BD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51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6DFF42-B4F9-48E0-A7D4-09908A8B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AD9A-0460-4D50-807A-6E762325769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C77B03-15C2-4FE0-89DF-699A07BB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09DF35-E207-4264-8AA0-1129E2E8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7F06-75DB-4DEB-9028-823A0B5BD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FFBC6-6188-4D74-B451-F5E68CFE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9A174D-B3C0-41B8-8530-47C6BA7D4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19ACB1-9516-4258-8ABA-7C4E2C365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963698-10BC-40BA-A1FC-3C756554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AD9A-0460-4D50-807A-6E762325769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B3E7A5-5CFD-4199-A68C-9D50F19A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A438E-6659-49AA-9325-68FC4202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7F06-75DB-4DEB-9028-823A0B5BD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3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7677D-CF9E-40D2-889E-A0869544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2C3CE3-04F7-4DA7-9D68-D75750CB7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DCAED0-F862-47F3-8E1E-CE787D6B9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2E57C4-C192-4F15-8729-C72DE267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AD9A-0460-4D50-807A-6E762325769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7EA1F-A430-44BB-ADFB-67F30F26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2E3904-06B3-48C9-B916-D48A5163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7F06-75DB-4DEB-9028-823A0B5BD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36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9993C2-F50D-43BE-8DA5-CBBF89DD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E978BC-0A9E-4BFA-BC26-F8250D921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80E13-D574-443D-8370-CE3D26ECB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3AD9A-0460-4D50-807A-6E762325769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4E832-B0C1-4F34-A6F8-0D70EB3BC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74937-00C8-4470-AD35-964295AF3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F7F06-75DB-4DEB-9028-823A0B5BD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75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5FB07-D59A-4041-9B26-C49D06BD3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624688-A0C2-4993-8F4F-7423464AC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15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2D836-E833-4B35-B1EF-3BAAE8EE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문자열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“ ”, ‘ ‘ </a:t>
            </a:r>
            <a:r>
              <a:rPr lang="ko-KR" altLang="en-US" dirty="0">
                <a:sym typeface="Wingdings" panose="05000000000000000000" pitchFamily="2" charset="2"/>
              </a:rPr>
              <a:t>똑같은 의미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B02CB-194C-4F92-8E76-C47B3E6A8D17}"/>
              </a:ext>
            </a:extLst>
          </p:cNvPr>
          <p:cNvSpPr txBox="1"/>
          <p:nvPr/>
        </p:nvSpPr>
        <p:spPr>
          <a:xfrm>
            <a:off x="402715" y="1568220"/>
            <a:ext cx="3817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 : </a:t>
            </a:r>
          </a:p>
          <a:p>
            <a:r>
              <a:rPr lang="ko-KR" altLang="en-US" dirty="0"/>
              <a:t>큰 따옴표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print(“Hello World”)</a:t>
            </a:r>
          </a:p>
          <a:p>
            <a:r>
              <a:rPr lang="ko-KR" altLang="en-US" dirty="0"/>
              <a:t>작은 따옴표 </a:t>
            </a:r>
            <a:r>
              <a:rPr lang="en-US" altLang="ko-KR" dirty="0">
                <a:sym typeface="Wingdings" panose="05000000000000000000" pitchFamily="2" charset="2"/>
              </a:rPr>
              <a:t> print(‘Hello World’)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261BFAF-23C9-4167-BCA3-82561AB96EC1}"/>
              </a:ext>
            </a:extLst>
          </p:cNvPr>
          <p:cNvSpPr txBox="1">
            <a:spLocks/>
          </p:cNvSpPr>
          <p:nvPr/>
        </p:nvSpPr>
        <p:spPr>
          <a:xfrm>
            <a:off x="838200" y="28937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print()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출력하는 함수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2A7560-3981-4AE9-A5E6-89583EB7F513}"/>
              </a:ext>
            </a:extLst>
          </p:cNvPr>
          <p:cNvSpPr txBox="1"/>
          <p:nvPr/>
        </p:nvSpPr>
        <p:spPr>
          <a:xfrm>
            <a:off x="1536634" y="5380019"/>
            <a:ext cx="91187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문제 </a:t>
            </a:r>
            <a:r>
              <a:rPr lang="en-US" altLang="ko-KR" dirty="0"/>
              <a:t>: My Name is Blank</a:t>
            </a:r>
            <a:r>
              <a:rPr lang="ko-KR" altLang="en-US" dirty="0"/>
              <a:t>를 출력해보세요</a:t>
            </a:r>
            <a:r>
              <a:rPr lang="en-US" altLang="ko-KR" dirty="0"/>
              <a:t>!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57CD8-F9AF-4DF9-B9EC-20C6334C3E43}"/>
              </a:ext>
            </a:extLst>
          </p:cNvPr>
          <p:cNvSpPr txBox="1"/>
          <p:nvPr/>
        </p:nvSpPr>
        <p:spPr>
          <a:xfrm>
            <a:off x="8066043" y="1568220"/>
            <a:ext cx="3416320" cy="92333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필수는 아니지만 </a:t>
            </a:r>
            <a:r>
              <a:rPr lang="en-US" altLang="ko-KR" dirty="0"/>
              <a:t>! </a:t>
            </a:r>
            <a:r>
              <a:rPr lang="ko-KR" altLang="en-US" dirty="0" err="1"/>
              <a:t>국룰이</a:t>
            </a:r>
            <a:r>
              <a:rPr lang="ko-KR" altLang="en-US" dirty="0"/>
              <a:t> 있음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큰따옴표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텍스트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작은 따옴표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기호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식별자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5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3487E-F95F-4EFC-B835-ADA03023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00" y="260893"/>
            <a:ext cx="2577771" cy="1325563"/>
          </a:xfrm>
        </p:spPr>
        <p:txBody>
          <a:bodyPr/>
          <a:lstStyle/>
          <a:p>
            <a:r>
              <a:rPr lang="ko-KR" altLang="en-US" dirty="0"/>
              <a:t>세미콜론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C0C98B-DE7A-4DF7-A512-65DE2D58632A}"/>
              </a:ext>
            </a:extLst>
          </p:cNvPr>
          <p:cNvSpPr/>
          <p:nvPr/>
        </p:nvSpPr>
        <p:spPr>
          <a:xfrm>
            <a:off x="319013" y="1586456"/>
            <a:ext cx="7318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Arial" panose="020B0604020202020204" pitchFamily="34" charset="0"/>
              </a:rPr>
              <a:t>많은 프로그래밍 언어들은 구문이 끝날 때 </a:t>
            </a:r>
            <a:r>
              <a:rPr lang="en-US" altLang="ko-KR" b="1" i="0" dirty="0">
                <a:effectLst/>
                <a:latin typeface="N_Code"/>
              </a:rPr>
              <a:t>;</a:t>
            </a:r>
            <a:r>
              <a:rPr lang="en-US" altLang="ko-KR" b="1" i="0" dirty="0">
                <a:effectLst/>
                <a:latin typeface="Arial" panose="020B0604020202020204" pitchFamily="34" charset="0"/>
              </a:rPr>
              <a:t>(</a:t>
            </a:r>
            <a:r>
              <a:rPr lang="ko-KR" altLang="en-US" b="1" i="0" dirty="0">
                <a:effectLst/>
                <a:latin typeface="Arial" panose="020B0604020202020204" pitchFamily="34" charset="0"/>
              </a:rPr>
              <a:t>세미콜론</a:t>
            </a:r>
            <a:r>
              <a:rPr lang="en-US" altLang="ko-KR" b="1" i="0" dirty="0">
                <a:effectLst/>
                <a:latin typeface="Arial" panose="020B0604020202020204" pitchFamily="34" charset="0"/>
              </a:rPr>
              <a:t>)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을 붙여야 한다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 err="1">
                <a:effectLst/>
                <a:latin typeface="Arial" panose="020B0604020202020204" pitchFamily="34" charset="0"/>
              </a:rPr>
              <a:t>파이썬은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 세미콜론을 붙이지 않습니다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047937-C95F-462F-BBF2-725B07386056}"/>
              </a:ext>
            </a:extLst>
          </p:cNvPr>
          <p:cNvSpPr/>
          <p:nvPr/>
        </p:nvSpPr>
        <p:spPr>
          <a:xfrm>
            <a:off x="319013" y="25077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Arial" panose="020B0604020202020204" pitchFamily="34" charset="0"/>
              </a:rPr>
              <a:t>세미콜론을 붙여도 문법 에러는 발생하지 않는다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b="0" i="0" dirty="0"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effectLst/>
                <a:latin typeface="Arial" panose="020B0604020202020204" pitchFamily="34" charset="0"/>
              </a:rPr>
              <a:t>한 줄에 여러 구문을 사용할 때 세미콜론으로 구분해줍니다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 (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거의 잘 안 씀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…)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CE29933-A7F0-4122-B717-3E54B2DE7D3C}"/>
              </a:ext>
            </a:extLst>
          </p:cNvPr>
          <p:cNvSpPr txBox="1">
            <a:spLocks/>
          </p:cNvSpPr>
          <p:nvPr/>
        </p:nvSpPr>
        <p:spPr>
          <a:xfrm>
            <a:off x="662900" y="3945981"/>
            <a:ext cx="47382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주석</a:t>
            </a:r>
            <a:r>
              <a:rPr lang="en-US" altLang="ko-KR" sz="1600" dirty="0"/>
              <a:t>(</a:t>
            </a:r>
            <a:r>
              <a:rPr lang="ko-KR" altLang="en-US" sz="1600" dirty="0"/>
              <a:t>메모 혹은 처리를 </a:t>
            </a:r>
            <a:r>
              <a:rPr lang="ko-KR" altLang="en-US" sz="1600" dirty="0" err="1"/>
              <a:t>안하는</a:t>
            </a:r>
            <a:r>
              <a:rPr lang="ko-KR" altLang="en-US" sz="1600" dirty="0"/>
              <a:t> 코드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E1D109-B5D8-4D6A-8ADC-3124324C0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279"/>
          <a:stretch/>
        </p:blipFill>
        <p:spPr>
          <a:xfrm>
            <a:off x="7637372" y="407171"/>
            <a:ext cx="4170225" cy="604365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C950B04-480F-4F85-9B17-6651259028EC}"/>
              </a:ext>
            </a:extLst>
          </p:cNvPr>
          <p:cNvSpPr/>
          <p:nvPr/>
        </p:nvSpPr>
        <p:spPr>
          <a:xfrm>
            <a:off x="384403" y="5271544"/>
            <a:ext cx="7318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#</a:t>
            </a:r>
            <a:r>
              <a:rPr lang="en-US" altLang="ko-KR" dirty="0"/>
              <a:t> : </a:t>
            </a:r>
            <a:r>
              <a:rPr lang="ko-KR" altLang="en-US" dirty="0"/>
              <a:t>한 줄만 주석할 경우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01382E-17DB-4818-99AF-3C53F3318740}"/>
              </a:ext>
            </a:extLst>
          </p:cNvPr>
          <p:cNvSpPr/>
          <p:nvPr/>
        </p:nvSpPr>
        <p:spPr>
          <a:xfrm>
            <a:off x="384403" y="5797442"/>
            <a:ext cx="7318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“”” ~ “”” </a:t>
            </a:r>
            <a:r>
              <a:rPr lang="en-US" altLang="ko-KR" dirty="0"/>
              <a:t>: </a:t>
            </a:r>
            <a:r>
              <a:rPr lang="ko-KR" altLang="en-US" dirty="0"/>
              <a:t>여러 줄을 주석할 경우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78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580DD-AA99-40C3-A6F7-FCEEA77A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들여쓰기 </a:t>
            </a:r>
            <a:r>
              <a:rPr lang="en-US" altLang="ko-KR" dirty="0"/>
              <a:t>(if, while, </a:t>
            </a:r>
            <a:r>
              <a:rPr lang="ko-KR" altLang="en-US" dirty="0"/>
              <a:t>기타 등등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760A37-A34D-4F12-A4F4-B868205E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36" y="1611572"/>
            <a:ext cx="2166953" cy="1095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865DBF-E122-4D4C-8298-AD9803F416E5}"/>
              </a:ext>
            </a:extLst>
          </p:cNvPr>
          <p:cNvSpPr txBox="1"/>
          <p:nvPr/>
        </p:nvSpPr>
        <p:spPr>
          <a:xfrm>
            <a:off x="6842471" y="2706955"/>
            <a:ext cx="17203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띄어쓰기 </a:t>
            </a:r>
            <a:r>
              <a:rPr lang="en-US" altLang="ko-KR" b="1" dirty="0"/>
              <a:t>4</a:t>
            </a:r>
            <a:r>
              <a:rPr lang="ko-KR" altLang="en-US" b="1" dirty="0"/>
              <a:t>칸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띄어쓰기 </a:t>
            </a:r>
            <a:r>
              <a:rPr lang="en-US" altLang="ko-KR" b="1" dirty="0"/>
              <a:t>2</a:t>
            </a:r>
            <a:r>
              <a:rPr lang="ko-KR" altLang="en-US" b="1" dirty="0"/>
              <a:t>칸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ko-KR" altLang="en-US" b="1" dirty="0"/>
              <a:t>탭</a:t>
            </a:r>
            <a:r>
              <a:rPr lang="en-US" altLang="ko-KR" b="1" dirty="0"/>
              <a:t>(Tab) 1</a:t>
            </a:r>
            <a:r>
              <a:rPr lang="ko-KR" altLang="en-US" b="1" dirty="0"/>
              <a:t>번</a:t>
            </a:r>
            <a:endParaRPr lang="en-US" altLang="ko-KR" b="1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CE27B69-CFCE-4C95-BD26-4EFC3C6283EB}"/>
              </a:ext>
            </a:extLst>
          </p:cNvPr>
          <p:cNvSpPr/>
          <p:nvPr/>
        </p:nvSpPr>
        <p:spPr>
          <a:xfrm>
            <a:off x="5672538" y="2888178"/>
            <a:ext cx="686984" cy="94282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CE11D2-3BC7-42C8-B85F-3F0BA7AE564D}"/>
              </a:ext>
            </a:extLst>
          </p:cNvPr>
          <p:cNvSpPr txBox="1"/>
          <p:nvPr/>
        </p:nvSpPr>
        <p:spPr>
          <a:xfrm>
            <a:off x="2646177" y="5590632"/>
            <a:ext cx="689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언어와 다르게 영역을 </a:t>
            </a:r>
            <a:r>
              <a:rPr lang="en-US" altLang="ko-KR" dirty="0"/>
              <a:t>{} </a:t>
            </a:r>
            <a:r>
              <a:rPr lang="ko-KR" altLang="en-US" dirty="0"/>
              <a:t>가 아닌 들여쓰기로 영역을 나눈다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5000F5B-DF2D-4F64-8DF3-E17B7F2399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463"/>
          <a:stretch/>
        </p:blipFill>
        <p:spPr>
          <a:xfrm>
            <a:off x="2265393" y="2987288"/>
            <a:ext cx="2924196" cy="13399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B39651-498A-4543-B4C7-B2EADA0EFE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933"/>
          <a:stretch/>
        </p:blipFill>
        <p:spPr>
          <a:xfrm>
            <a:off x="2265393" y="4327251"/>
            <a:ext cx="2924196" cy="98304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BBFA9C-66B1-4BB8-92D1-1D2DEF57C0F6}"/>
              </a:ext>
            </a:extLst>
          </p:cNvPr>
          <p:cNvSpPr/>
          <p:nvPr/>
        </p:nvSpPr>
        <p:spPr>
          <a:xfrm>
            <a:off x="1244653" y="5959964"/>
            <a:ext cx="9472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단, 같은 블록은 </a:t>
            </a:r>
            <a:r>
              <a:rPr lang="ko-KR" altLang="en-US" b="1" dirty="0"/>
              <a:t>들여쓰기 칸 수가 같아야 한다</a:t>
            </a:r>
            <a:r>
              <a:rPr lang="ko-KR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718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158</Words>
  <Application>Microsoft Office PowerPoint</Application>
  <PresentationFormat>와이드스크린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N_Code</vt:lpstr>
      <vt:lpstr>맑은 고딕</vt:lpstr>
      <vt:lpstr>Arial</vt:lpstr>
      <vt:lpstr>Wingdings</vt:lpstr>
      <vt:lpstr>Office 테마</vt:lpstr>
      <vt:lpstr>Python</vt:lpstr>
      <vt:lpstr>Python 문자열  “ ”, ‘ ‘ 똑같은 의미</vt:lpstr>
      <vt:lpstr>세미콜론</vt:lpstr>
      <vt:lpstr>들여쓰기 (if, while, 기타 등등)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33</cp:revision>
  <dcterms:created xsi:type="dcterms:W3CDTF">2020-01-07T05:00:45Z</dcterms:created>
  <dcterms:modified xsi:type="dcterms:W3CDTF">2020-01-07T06:03:21Z</dcterms:modified>
</cp:coreProperties>
</file>