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9A4CF-5EB6-49D3-9FE3-0772AA6C2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C0A24E-A3E5-4EFD-8B15-10E05EB5C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20847-4B85-4567-ADBF-1C136428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385F-F14A-4380-85B9-2D40AFB1F59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4A83A-38C4-48EF-9C57-7B64115C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4869D-552E-48BB-8F9F-640C9AFC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C09D-9FFE-44CB-AD48-DC79BF302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8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1E57C-7921-4BC5-9304-70829374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DEA2CC-B111-4B09-A900-BDF3CFC5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4A4DF-CCCE-442E-BC4C-4001E091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385F-F14A-4380-85B9-2D40AFB1F59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3B081-9782-4E77-ABC3-51FF044D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124BE-667E-4933-AB05-62BDB07D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C09D-9FFE-44CB-AD48-DC79BF302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9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A71E6-AF1F-42A5-8345-26B78283A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804FA-DE2E-48C2-B133-BB7DBB379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B24B4-E8BF-4A76-B39A-A3A0662D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385F-F14A-4380-85B9-2D40AFB1F59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C12AC-5B2B-4815-886A-8538953A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EFB12-2835-40CA-BF52-7192C627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C09D-9FFE-44CB-AD48-DC79BF302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9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AEFB6-D8AE-4D89-8256-8A6A28A5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80D6E-18E0-4D26-BE7B-A3CCBF0BF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48002-F5FC-4F8D-85C7-0C0C33D2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385F-F14A-4380-85B9-2D40AFB1F59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E6C85-0884-4B68-A8A7-BCD359CA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3FE62-8323-4E8D-AFEB-D42741C9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C09D-9FFE-44CB-AD48-DC79BF302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FD809-B5CE-4239-BC65-C5A94125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09C83C-ED38-4222-95AF-1B83C41D8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59AC5-E4E2-4C98-A1E6-99ADEFEC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385F-F14A-4380-85B9-2D40AFB1F59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8EF99-B439-465A-9F37-2AC56CCE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C1F94-EF8E-4AF2-A433-037AE5EA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C09D-9FFE-44CB-AD48-DC79BF302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0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42727-8CAA-4A3D-AE5A-3F9A8DC8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0F320-4714-4129-9F96-6397D4E30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2E285E-1388-49DD-B466-F166AB554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0AA65-0C73-4F5B-8D64-EFCA58AD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385F-F14A-4380-85B9-2D40AFB1F59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47006-998D-4A2D-95A3-40DDF29A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E21A2-A24B-4119-A5D2-4100859A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C09D-9FFE-44CB-AD48-DC79BF302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6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1436E-26C9-4C5D-B0D7-58FC4339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A17FE-B8FD-48A1-BD0D-51E338CE9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1DB63-195B-45A7-A0FA-2DA0F15FC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01F71C-CE4E-4832-89B7-6E6A710F8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6EE6C8-C1B4-4F60-ABBD-4F5FDEEE7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918661-5746-460C-A887-BCAFC31C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385F-F14A-4380-85B9-2D40AFB1F59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2A7AC6-8803-4BCC-A6A0-2E74FCD6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E639B3-80E1-4685-A012-FC8F6B69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C09D-9FFE-44CB-AD48-DC79BF302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64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5CEB9-1A47-4141-BCF0-C1F83D24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3D5D1B-EC74-4BBF-AEEF-A92E97BC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385F-F14A-4380-85B9-2D40AFB1F59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4B49A-A327-43E7-912F-49A5E5B1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CA82F-77E8-47EA-A32B-9C3BA4C0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C09D-9FFE-44CB-AD48-DC79BF302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7768FB-9A54-4801-A054-65763B70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385F-F14A-4380-85B9-2D40AFB1F59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5ECD96-C514-4B1A-ACD9-532B8D37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A667A-1594-42C9-BFE1-090BD5B9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C09D-9FFE-44CB-AD48-DC79BF302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33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CA2FB-41DE-4988-BD0E-30657C13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5D713-DD73-4148-A30B-792B7847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E1897-DA6D-4CB7-9076-257601A2D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37457-B4AC-4BD4-8F47-BBBB8741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385F-F14A-4380-85B9-2D40AFB1F59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B227B-0771-428C-8338-70C12B69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D7BD3-2C2C-450D-8B30-7E3E9841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C09D-9FFE-44CB-AD48-DC79BF302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40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9F645-99B3-49EC-A835-3A3E78A3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DFDD3C-0FA8-41D5-91BE-99F193EC5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D06CEB-3057-4390-B2EE-F0157200F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EC730E-2EC1-4705-BF43-7B4AE02D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385F-F14A-4380-85B9-2D40AFB1F59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0F00B-3E55-45F2-9341-28178DB3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82BDE-02D7-4338-B901-CC8B165F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C09D-9FFE-44CB-AD48-DC79BF302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9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4B8287-DBAF-46EA-B200-F66FCBEA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6EDD31-5F28-45D4-BBDD-1AD7FECDE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E08DD-7231-48B8-B964-C5D31FBB0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D385F-F14A-4380-85B9-2D40AFB1F59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FF7D0-0892-4AC5-826F-DC98857B2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58207-3D0F-45D6-884D-55D975566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C09D-9FFE-44CB-AD48-DC79BF302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06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53758-2D40-46A1-9F5E-50395BCCE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A29186-4CAE-4FD8-ABD5-2D5D66A5F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88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53913-D011-4C0A-B73F-AC6D30CD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발생시키기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CF7D1C-ABCB-4726-9C60-D803C2DEEB93}"/>
              </a:ext>
            </a:extLst>
          </p:cNvPr>
          <p:cNvSpPr/>
          <p:nvPr/>
        </p:nvSpPr>
        <p:spPr>
          <a:xfrm>
            <a:off x="968095" y="1317470"/>
            <a:ext cx="102558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숫자를 0으로 나눴을 때 에러,</a:t>
            </a:r>
            <a:endParaRPr lang="en-US" altLang="ko-KR" dirty="0"/>
          </a:p>
          <a:p>
            <a:pPr algn="ctr"/>
            <a:r>
              <a:rPr lang="ko-KR" altLang="en-US" dirty="0"/>
              <a:t>리스트의 범위를 벗어난 인덱스에 접근했을 때 에러 등</a:t>
            </a:r>
            <a:endParaRPr lang="en-US" altLang="ko-KR" dirty="0"/>
          </a:p>
          <a:p>
            <a:pPr algn="ctr"/>
            <a:r>
              <a:rPr lang="ko-KR" altLang="en-US" b="1" dirty="0" err="1"/>
              <a:t>파이썬에서</a:t>
            </a:r>
            <a:r>
              <a:rPr lang="ko-KR" altLang="en-US" b="1" dirty="0"/>
              <a:t> 정해진 예외만 처리</a:t>
            </a:r>
            <a:endParaRPr lang="en-US" altLang="ko-KR" b="1" dirty="0"/>
          </a:p>
          <a:p>
            <a:pPr algn="ctr"/>
            <a:endParaRPr lang="ko-KR" altLang="en-US" dirty="0"/>
          </a:p>
          <a:p>
            <a:pPr algn="ctr"/>
            <a:r>
              <a:rPr lang="ko-KR" altLang="en-US" b="1" dirty="0"/>
              <a:t>직접 예외를 발생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8E204C-3FA9-4877-A506-B4F0D4949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64" y="3301080"/>
            <a:ext cx="7714272" cy="30724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4FF955-9FE7-488C-A932-EF8F9E04B477}"/>
              </a:ext>
            </a:extLst>
          </p:cNvPr>
          <p:cNvSpPr/>
          <p:nvPr/>
        </p:nvSpPr>
        <p:spPr>
          <a:xfrm>
            <a:off x="4790995" y="2794798"/>
            <a:ext cx="26949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raise</a:t>
            </a:r>
            <a:r>
              <a:rPr lang="ko-KR" altLang="en-US" b="1" dirty="0"/>
              <a:t> 예외('에러메시지')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BAFF93-4855-402A-B5C5-F78E73B0AA69}"/>
              </a:ext>
            </a:extLst>
          </p:cNvPr>
          <p:cNvSpPr/>
          <p:nvPr/>
        </p:nvSpPr>
        <p:spPr>
          <a:xfrm>
            <a:off x="968095" y="6426546"/>
            <a:ext cx="10255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raise로</a:t>
            </a:r>
            <a:r>
              <a:rPr lang="ko-KR" altLang="en-US" dirty="0"/>
              <a:t> 예외를 발생시키면 </a:t>
            </a:r>
            <a:r>
              <a:rPr lang="ko-KR" altLang="en-US" dirty="0" err="1"/>
              <a:t>raise</a:t>
            </a:r>
            <a:r>
              <a:rPr lang="ko-KR" altLang="en-US" dirty="0"/>
              <a:t> 아래에 있는 코드는 실행되지 않고 바로 </a:t>
            </a:r>
            <a:r>
              <a:rPr lang="ko-KR" altLang="en-US" dirty="0" err="1"/>
              <a:t>except로</a:t>
            </a:r>
            <a:r>
              <a:rPr lang="ko-KR" altLang="en-US" dirty="0"/>
              <a:t> 넘어간다</a:t>
            </a:r>
          </a:p>
        </p:txBody>
      </p:sp>
    </p:spTree>
    <p:extLst>
      <p:ext uri="{BB962C8B-B14F-4D97-AF65-F5344CB8AC3E}">
        <p14:creationId xmlns:p14="http://schemas.microsoft.com/office/powerpoint/2010/main" val="367155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53913-D011-4C0A-B73F-AC6D30CD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442CFF-21C5-4618-8536-D08447053137}"/>
              </a:ext>
            </a:extLst>
          </p:cNvPr>
          <p:cNvSpPr/>
          <p:nvPr/>
        </p:nvSpPr>
        <p:spPr>
          <a:xfrm>
            <a:off x="838200" y="1321356"/>
            <a:ext cx="2847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assert로</a:t>
            </a:r>
            <a:r>
              <a:rPr lang="ko-KR" altLang="en-US" b="1" dirty="0"/>
              <a:t> 예외 발생시키기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616B33-0F62-43AC-85D0-B1701E08394E}"/>
              </a:ext>
            </a:extLst>
          </p:cNvPr>
          <p:cNvSpPr/>
          <p:nvPr/>
        </p:nvSpPr>
        <p:spPr>
          <a:xfrm>
            <a:off x="631710" y="1817146"/>
            <a:ext cx="10928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assert는</a:t>
            </a:r>
            <a:r>
              <a:rPr lang="ko-KR" altLang="en-US" dirty="0"/>
              <a:t> 지정된 조건식이 거짓일 때 </a:t>
            </a:r>
            <a:r>
              <a:rPr lang="ko-KR" altLang="en-US" dirty="0" err="1"/>
              <a:t>AssertionError</a:t>
            </a:r>
            <a:r>
              <a:rPr lang="ko-KR" altLang="en-US" dirty="0"/>
              <a:t> 예외를 발생시키며 조건식이 참이면 그냥 넘어간다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DD8D6-1243-4612-BA25-5BB9974AEF3F}"/>
              </a:ext>
            </a:extLst>
          </p:cNvPr>
          <p:cNvSpPr/>
          <p:nvPr/>
        </p:nvSpPr>
        <p:spPr>
          <a:xfrm>
            <a:off x="4592530" y="2414113"/>
            <a:ext cx="33148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assert</a:t>
            </a:r>
            <a:r>
              <a:rPr lang="ko-KR" altLang="en-US" b="1" dirty="0"/>
              <a:t> 조건식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assert</a:t>
            </a:r>
            <a:r>
              <a:rPr lang="ko-KR" altLang="en-US" b="1" dirty="0"/>
              <a:t> 조건식, 에러메시지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CE14C-3E2A-4273-93E7-B98EBF0E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48" y="3167646"/>
            <a:ext cx="10751704" cy="30077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78490B-19E3-4293-ACB0-AB8A4DB051C3}"/>
              </a:ext>
            </a:extLst>
          </p:cNvPr>
          <p:cNvSpPr/>
          <p:nvPr/>
        </p:nvSpPr>
        <p:spPr>
          <a:xfrm>
            <a:off x="4251405" y="6211669"/>
            <a:ext cx="3997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a</a:t>
            </a:r>
            <a:r>
              <a:rPr lang="ko-KR" altLang="en-US" b="1" dirty="0" err="1"/>
              <a:t>ssert는</a:t>
            </a:r>
            <a:r>
              <a:rPr lang="ko-KR" altLang="en-US" b="1" dirty="0"/>
              <a:t> 디버깅 모드에서만 실행됨</a:t>
            </a:r>
          </a:p>
          <a:p>
            <a:pPr algn="ctr"/>
            <a:r>
              <a:rPr lang="ko-KR" altLang="en-US" b="1" dirty="0" err="1"/>
              <a:t>파이썬은</a:t>
            </a:r>
            <a:r>
              <a:rPr lang="ko-KR" altLang="en-US" b="1" dirty="0"/>
              <a:t> 기본적으로 디버깅 모드</a:t>
            </a:r>
          </a:p>
        </p:txBody>
      </p:sp>
    </p:spTree>
    <p:extLst>
      <p:ext uri="{BB962C8B-B14F-4D97-AF65-F5344CB8AC3E}">
        <p14:creationId xmlns:p14="http://schemas.microsoft.com/office/powerpoint/2010/main" val="330867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53913-D011-4C0A-B73F-AC6D30CD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400EB0-3A33-47C8-B91B-3FBC0516BBA6}"/>
              </a:ext>
            </a:extLst>
          </p:cNvPr>
          <p:cNvSpPr/>
          <p:nvPr/>
        </p:nvSpPr>
        <p:spPr>
          <a:xfrm>
            <a:off x="2607382" y="1414432"/>
            <a:ext cx="6977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파이썬에</a:t>
            </a:r>
            <a:r>
              <a:rPr lang="ko-KR" altLang="en-US" dirty="0"/>
              <a:t> 내장된 예외를 처리했는데 예외를 직접 만들어서 발생</a:t>
            </a:r>
          </a:p>
        </p:txBody>
      </p:sp>
      <p:pic>
        <p:nvPicPr>
          <p:cNvPr id="3074" name="Picture 2" descr="https://dojang.io/pluginfile.php/13948/mod_page/content/2/038004.png">
            <a:extLst>
              <a:ext uri="{FF2B5EF4-FFF2-40B4-BE49-F238E27FC236}">
                <a16:creationId xmlns:a16="http://schemas.microsoft.com/office/drawing/2014/main" id="{E2B53D79-F36B-4EEA-80CD-365C0607C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0" t="22867" r="9775" b="41624"/>
          <a:stretch/>
        </p:blipFill>
        <p:spPr bwMode="auto">
          <a:xfrm>
            <a:off x="3150653" y="1999226"/>
            <a:ext cx="5893854" cy="1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866C127-3FE8-44FC-861D-530FA9CD1011}"/>
              </a:ext>
            </a:extLst>
          </p:cNvPr>
          <p:cNvSpPr/>
          <p:nvPr/>
        </p:nvSpPr>
        <p:spPr>
          <a:xfrm>
            <a:off x="1067590" y="4427906"/>
            <a:ext cx="1005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Exception을</a:t>
            </a:r>
            <a:r>
              <a:rPr lang="ko-KR" altLang="en-US" dirty="0"/>
              <a:t> 상속받아서 새로운 클래스를 만들면 된다</a:t>
            </a:r>
          </a:p>
          <a:p>
            <a:pPr algn="ctr"/>
            <a:r>
              <a:rPr lang="ko-KR" altLang="en-US" dirty="0"/>
              <a:t>_</a:t>
            </a:r>
            <a:r>
              <a:rPr lang="ko-KR" altLang="en-US" dirty="0" err="1"/>
              <a:t>init</a:t>
            </a:r>
            <a:r>
              <a:rPr lang="ko-KR" altLang="en-US" dirty="0"/>
              <a:t>__ 메서드에서 기반 클래스의 __</a:t>
            </a:r>
            <a:r>
              <a:rPr lang="ko-KR" altLang="en-US" dirty="0" err="1"/>
              <a:t>init</a:t>
            </a:r>
            <a:r>
              <a:rPr lang="ko-KR" altLang="en-US" dirty="0"/>
              <a:t>__ 메서드를 호출하면서 에러 메시지를 넣어주면 된다.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14A584-F478-4916-B85E-F22CE4EE96D1}"/>
              </a:ext>
            </a:extLst>
          </p:cNvPr>
          <p:cNvSpPr/>
          <p:nvPr/>
        </p:nvSpPr>
        <p:spPr>
          <a:xfrm>
            <a:off x="4142437" y="5275648"/>
            <a:ext cx="390712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예외이름(</a:t>
            </a:r>
            <a:r>
              <a:rPr lang="ko-KR" altLang="en-US" dirty="0" err="1"/>
              <a:t>Exception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super</a:t>
            </a:r>
            <a:r>
              <a:rPr lang="ko-KR" altLang="en-US" dirty="0"/>
              <a:t>().__</a:t>
            </a:r>
            <a:r>
              <a:rPr lang="ko-KR" altLang="en-US" dirty="0" err="1"/>
              <a:t>init</a:t>
            </a:r>
            <a:r>
              <a:rPr lang="ko-KR" altLang="en-US" dirty="0"/>
              <a:t>__('에러메시지')</a:t>
            </a:r>
          </a:p>
        </p:txBody>
      </p:sp>
    </p:spTree>
    <p:extLst>
      <p:ext uri="{BB962C8B-B14F-4D97-AF65-F5344CB8AC3E}">
        <p14:creationId xmlns:p14="http://schemas.microsoft.com/office/powerpoint/2010/main" val="287643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53913-D011-4C0A-B73F-AC6D30CD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05094E-2F05-4A77-BC0D-EBA7E70B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16" y="1425964"/>
            <a:ext cx="5897272" cy="32996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02E52A-8DDB-4F49-ACCC-4DE026C60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25" y="3466176"/>
            <a:ext cx="7675452" cy="328817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52058B-6F0A-4B48-BA2F-8A365610E773}"/>
              </a:ext>
            </a:extLst>
          </p:cNvPr>
          <p:cNvSpPr/>
          <p:nvPr/>
        </p:nvSpPr>
        <p:spPr>
          <a:xfrm>
            <a:off x="6506611" y="405380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b="1" dirty="0" err="1">
                <a:solidFill>
                  <a:schemeClr val="bg1"/>
                </a:solidFill>
              </a:rPr>
              <a:t>Exception만</a:t>
            </a:r>
            <a:r>
              <a:rPr lang="ko-KR" altLang="en-US" sz="1100" b="1" dirty="0">
                <a:solidFill>
                  <a:schemeClr val="bg1"/>
                </a:solidFill>
              </a:rPr>
              <a:t> 상속받고 </a:t>
            </a:r>
            <a:r>
              <a:rPr lang="ko-KR" altLang="en-US" sz="1100" b="1" dirty="0" err="1">
                <a:solidFill>
                  <a:schemeClr val="bg1"/>
                </a:solidFill>
              </a:rPr>
              <a:t>pass를</a:t>
            </a:r>
            <a:r>
              <a:rPr lang="ko-KR" altLang="en-US" sz="1100" b="1" dirty="0">
                <a:solidFill>
                  <a:schemeClr val="bg1"/>
                </a:solidFill>
              </a:rPr>
              <a:t> 넣어서 아무것도 구현하지 않아도 된다</a:t>
            </a:r>
          </a:p>
          <a:p>
            <a:r>
              <a:rPr lang="ko-KR" altLang="en-US" sz="1100" b="1" dirty="0">
                <a:solidFill>
                  <a:schemeClr val="bg1"/>
                </a:solidFill>
              </a:rPr>
              <a:t>예외를 발생시킬 때 에러 메시지를 넣어주면 된다</a:t>
            </a:r>
          </a:p>
        </p:txBody>
      </p:sp>
    </p:spTree>
    <p:extLst>
      <p:ext uri="{BB962C8B-B14F-4D97-AF65-F5344CB8AC3E}">
        <p14:creationId xmlns:p14="http://schemas.microsoft.com/office/powerpoint/2010/main" val="122043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5C050A6-C943-4CBC-B799-15F828DC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" y="-1"/>
            <a:ext cx="6168400" cy="6854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BB532E-3111-47DD-BCE2-B939A5A0F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95" y="1218224"/>
            <a:ext cx="7053314" cy="29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1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53913-D011-4C0A-B73F-AC6D30CD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173307-4FCE-4351-AB1B-53728E7AA139}"/>
              </a:ext>
            </a:extLst>
          </p:cNvPr>
          <p:cNvSpPr/>
          <p:nvPr/>
        </p:nvSpPr>
        <p:spPr>
          <a:xfrm>
            <a:off x="2654761" y="1506022"/>
            <a:ext cx="688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예외(</a:t>
            </a:r>
            <a:r>
              <a:rPr lang="ko-KR" altLang="en-US" b="1" dirty="0" err="1"/>
              <a:t>exception</a:t>
            </a:r>
            <a:r>
              <a:rPr lang="ko-KR" altLang="en-US" b="1" dirty="0"/>
              <a:t>)란 코드를 실행하는 중에 발생한 에러를 뜻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08C13D-7538-46A4-9407-BF7CA4F03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979" y="2319609"/>
            <a:ext cx="3746042" cy="34946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F6F37C7-1B4B-4865-A896-61C48F8F199B}"/>
              </a:ext>
            </a:extLst>
          </p:cNvPr>
          <p:cNvSpPr/>
          <p:nvPr/>
        </p:nvSpPr>
        <p:spPr>
          <a:xfrm>
            <a:off x="361654" y="1875354"/>
            <a:ext cx="11468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10을 어떤 값으로 나누는 함수 </a:t>
            </a:r>
            <a:r>
              <a:rPr lang="ko-KR" altLang="en-US" b="1" dirty="0" err="1"/>
              <a:t>ten_div가</a:t>
            </a:r>
            <a:r>
              <a:rPr lang="ko-KR" altLang="en-US" b="1" dirty="0"/>
              <a:t> 있을 때 인수에 따라 정상으로 동작하기도 하고 에러가 나기도 한다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D948A5-F76D-46F3-919A-EB147D060C1F}"/>
              </a:ext>
            </a:extLst>
          </p:cNvPr>
          <p:cNvSpPr/>
          <p:nvPr/>
        </p:nvSpPr>
        <p:spPr>
          <a:xfrm>
            <a:off x="3479739" y="6066580"/>
            <a:ext cx="5232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다양한 에러들도 모두 예외이다</a:t>
            </a:r>
          </a:p>
        </p:txBody>
      </p:sp>
    </p:spTree>
    <p:extLst>
      <p:ext uri="{BB962C8B-B14F-4D97-AF65-F5344CB8AC3E}">
        <p14:creationId xmlns:p14="http://schemas.microsoft.com/office/powerpoint/2010/main" val="71198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53913-D011-4C0A-B73F-AC6D30CD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599BA4-1285-4CAE-9957-3091CCEC6CC3}"/>
              </a:ext>
            </a:extLst>
          </p:cNvPr>
          <p:cNvSpPr/>
          <p:nvPr/>
        </p:nvSpPr>
        <p:spPr>
          <a:xfrm>
            <a:off x="925455" y="1847146"/>
            <a:ext cx="10341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예외가 발생</a:t>
            </a:r>
            <a:r>
              <a:rPr lang="ko-KR" altLang="en-US" dirty="0"/>
              <a:t>했을 때도 </a:t>
            </a:r>
            <a:r>
              <a:rPr lang="ko-KR" altLang="en-US" b="1" dirty="0"/>
              <a:t>스크립트 실행을 중단하지 않고 계속 실행하게 해주는 예외 처리 방법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279B37-025B-4BC5-A730-71054B56E2BB}"/>
              </a:ext>
            </a:extLst>
          </p:cNvPr>
          <p:cNvSpPr/>
          <p:nvPr/>
        </p:nvSpPr>
        <p:spPr>
          <a:xfrm>
            <a:off x="925455" y="1321356"/>
            <a:ext cx="2534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try</a:t>
            </a:r>
            <a:r>
              <a:rPr lang="ko-KR" altLang="en-US" b="1" dirty="0"/>
              <a:t> </a:t>
            </a:r>
            <a:r>
              <a:rPr lang="ko-KR" altLang="en-US" b="1" dirty="0" err="1"/>
              <a:t>except로</a:t>
            </a:r>
            <a:r>
              <a:rPr lang="ko-KR" altLang="en-US" b="1" dirty="0"/>
              <a:t> 사용하기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850613-A5B3-4AE7-A535-FA46D91903E4}"/>
              </a:ext>
            </a:extLst>
          </p:cNvPr>
          <p:cNvSpPr/>
          <p:nvPr/>
        </p:nvSpPr>
        <p:spPr>
          <a:xfrm>
            <a:off x="3995565" y="2393902"/>
            <a:ext cx="42008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try</a:t>
            </a:r>
            <a:r>
              <a:rPr lang="ko-KR" altLang="en-US" b="1" dirty="0"/>
              <a:t>:</a:t>
            </a:r>
          </a:p>
          <a:p>
            <a:r>
              <a:rPr lang="ko-KR" altLang="en-US" b="1" dirty="0"/>
              <a:t>    실행할 코드</a:t>
            </a:r>
          </a:p>
          <a:p>
            <a:r>
              <a:rPr lang="ko-KR" altLang="en-US" b="1" dirty="0" err="1"/>
              <a:t>except</a:t>
            </a:r>
            <a:r>
              <a:rPr lang="ko-KR" altLang="en-US" b="1" dirty="0"/>
              <a:t>:</a:t>
            </a:r>
          </a:p>
          <a:p>
            <a:r>
              <a:rPr lang="ko-KR" altLang="en-US" b="1" dirty="0"/>
              <a:t>    예외가 발생했을 때 처리하는 코드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F9910D-0503-46CC-93E6-4F913C3B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11" y="3771655"/>
            <a:ext cx="3790978" cy="278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7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53913-D011-4C0A-B73F-AC6D30CD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사용하기</a:t>
            </a:r>
          </a:p>
        </p:txBody>
      </p:sp>
      <p:pic>
        <p:nvPicPr>
          <p:cNvPr id="1026" name="Picture 2" descr="https://dojang.io/pluginfile.php/13945/mod_page/content/2/038001.png">
            <a:extLst>
              <a:ext uri="{FF2B5EF4-FFF2-40B4-BE49-F238E27FC236}">
                <a16:creationId xmlns:a16="http://schemas.microsoft.com/office/drawing/2014/main" id="{CE387675-FA5B-401B-ADA6-4341A3663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6" b="30915"/>
          <a:stretch/>
        </p:blipFill>
        <p:spPr bwMode="auto">
          <a:xfrm>
            <a:off x="1524000" y="1690688"/>
            <a:ext cx="9144000" cy="362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AEE1CDE-F969-4C7A-B9EF-9023C82A1E98}"/>
              </a:ext>
            </a:extLst>
          </p:cNvPr>
          <p:cNvSpPr/>
          <p:nvPr/>
        </p:nvSpPr>
        <p:spPr>
          <a:xfrm>
            <a:off x="2133600" y="5858511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try의</a:t>
            </a:r>
            <a:r>
              <a:rPr lang="ko-KR" altLang="en-US" b="1" dirty="0"/>
              <a:t> 코드에서 에러가 발생했을 때만 </a:t>
            </a:r>
            <a:r>
              <a:rPr lang="ko-KR" altLang="en-US" b="1" dirty="0" err="1"/>
              <a:t>except의</a:t>
            </a:r>
            <a:r>
              <a:rPr lang="ko-KR" altLang="en-US" b="1" dirty="0"/>
              <a:t> 코드가 실행</a:t>
            </a:r>
          </a:p>
        </p:txBody>
      </p:sp>
    </p:spTree>
    <p:extLst>
      <p:ext uri="{BB962C8B-B14F-4D97-AF65-F5344CB8AC3E}">
        <p14:creationId xmlns:p14="http://schemas.microsoft.com/office/powerpoint/2010/main" val="172111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53913-D011-4C0A-B73F-AC6D30CD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198D46-26ED-4448-8490-73E313CE4608}"/>
              </a:ext>
            </a:extLst>
          </p:cNvPr>
          <p:cNvSpPr/>
          <p:nvPr/>
        </p:nvSpPr>
        <p:spPr>
          <a:xfrm>
            <a:off x="838200" y="1321356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특정 예외만 처리하기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61EE45-B659-4193-A193-251C73067164}"/>
              </a:ext>
            </a:extLst>
          </p:cNvPr>
          <p:cNvSpPr/>
          <p:nvPr/>
        </p:nvSpPr>
        <p:spPr>
          <a:xfrm>
            <a:off x="3971876" y="1881271"/>
            <a:ext cx="42482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try</a:t>
            </a:r>
            <a:r>
              <a:rPr lang="ko-KR" altLang="en-US" b="1" dirty="0"/>
              <a:t>:</a:t>
            </a:r>
          </a:p>
          <a:p>
            <a:r>
              <a:rPr lang="ko-KR" altLang="en-US" b="1" dirty="0"/>
              <a:t>    실행할 코드</a:t>
            </a:r>
          </a:p>
          <a:p>
            <a:r>
              <a:rPr lang="ko-KR" altLang="en-US" b="1" dirty="0" err="1"/>
              <a:t>except</a:t>
            </a:r>
            <a:r>
              <a:rPr lang="ko-KR" altLang="en-US" b="1" dirty="0"/>
              <a:t> 예외이름:</a:t>
            </a:r>
          </a:p>
          <a:p>
            <a:r>
              <a:rPr lang="ko-KR" altLang="en-US" b="1" dirty="0"/>
              <a:t>    예외가 발생했을 때 처리하는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9C854B-5B90-462E-B192-270B3BC7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082" y="3180881"/>
            <a:ext cx="6681836" cy="34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2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53913-D011-4C0A-B73F-AC6D30CD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631670-5775-415E-A657-03298EC0FBFB}"/>
              </a:ext>
            </a:extLst>
          </p:cNvPr>
          <p:cNvSpPr/>
          <p:nvPr/>
        </p:nvSpPr>
        <p:spPr>
          <a:xfrm>
            <a:off x="923722" y="1321356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예외의 에러 메시지 </a:t>
            </a:r>
            <a:r>
              <a:rPr lang="ko-KR" altLang="en-US" b="1" dirty="0" err="1"/>
              <a:t>받아오기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75E3A3-7DAE-48DC-9E42-AF7194F7B54E}"/>
              </a:ext>
            </a:extLst>
          </p:cNvPr>
          <p:cNvSpPr/>
          <p:nvPr/>
        </p:nvSpPr>
        <p:spPr>
          <a:xfrm>
            <a:off x="4014516" y="1777039"/>
            <a:ext cx="41629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try</a:t>
            </a:r>
            <a:r>
              <a:rPr lang="ko-KR" altLang="en-US" b="1" dirty="0"/>
              <a:t>:</a:t>
            </a:r>
          </a:p>
          <a:p>
            <a:r>
              <a:rPr lang="ko-KR" altLang="en-US" b="1" dirty="0"/>
              <a:t>    실행할 코드</a:t>
            </a:r>
          </a:p>
          <a:p>
            <a:r>
              <a:rPr lang="ko-KR" altLang="en-US" b="1" dirty="0" err="1"/>
              <a:t>except</a:t>
            </a:r>
            <a:r>
              <a:rPr lang="ko-KR" altLang="en-US" b="1" dirty="0"/>
              <a:t> 예외 </a:t>
            </a:r>
            <a:r>
              <a:rPr lang="ko-KR" altLang="en-US" b="1" dirty="0" err="1"/>
              <a:t>as</a:t>
            </a:r>
            <a:r>
              <a:rPr lang="ko-KR" altLang="en-US" b="1" dirty="0"/>
              <a:t> 변수:</a:t>
            </a:r>
          </a:p>
          <a:p>
            <a:r>
              <a:rPr lang="ko-KR" altLang="en-US" b="1" dirty="0"/>
              <a:t>    예외가 발생했을 때 처리하는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43525B-F0A2-49E2-B4BD-932DAFFA6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62" y="3063719"/>
            <a:ext cx="6905675" cy="32528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E7A62C-5064-42C8-BC62-C92410381E79}"/>
              </a:ext>
            </a:extLst>
          </p:cNvPr>
          <p:cNvSpPr/>
          <p:nvPr/>
        </p:nvSpPr>
        <p:spPr>
          <a:xfrm>
            <a:off x="1432402" y="6402881"/>
            <a:ext cx="9327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예외가 여러 개 발생하더라도 먼저 발생한 예외의 처리 코드만 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55B5CA-03EE-4DEA-9C37-48ED701B82D1}"/>
              </a:ext>
            </a:extLst>
          </p:cNvPr>
          <p:cNvSpPr/>
          <p:nvPr/>
        </p:nvSpPr>
        <p:spPr>
          <a:xfrm>
            <a:off x="356916" y="2587331"/>
            <a:ext cx="29311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/>
              <a:t>모든 예외의 에러 메시지를 출력하고 싶다면 다음과 같이 </a:t>
            </a:r>
            <a:r>
              <a:rPr lang="ko-KR" altLang="en-US" sz="1100" b="1" dirty="0" err="1"/>
              <a:t>except에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Exception을</a:t>
            </a:r>
            <a:r>
              <a:rPr lang="ko-KR" altLang="en-US" sz="1100" b="1" dirty="0"/>
              <a:t> 지정하고 </a:t>
            </a:r>
            <a:r>
              <a:rPr lang="ko-KR" altLang="en-US" sz="1100" b="1" dirty="0" err="1"/>
              <a:t>as</a:t>
            </a:r>
            <a:r>
              <a:rPr lang="ko-KR" altLang="en-US" sz="1100" b="1" dirty="0"/>
              <a:t> 뒤에 변수를 넣으면 된다</a:t>
            </a:r>
          </a:p>
        </p:txBody>
      </p:sp>
    </p:spTree>
    <p:extLst>
      <p:ext uri="{BB962C8B-B14F-4D97-AF65-F5344CB8AC3E}">
        <p14:creationId xmlns:p14="http://schemas.microsoft.com/office/powerpoint/2010/main" val="361030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53913-D011-4C0A-B73F-AC6D30CD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82E746-E6B3-44AF-B0C8-C8BC9C2B2CD1}"/>
              </a:ext>
            </a:extLst>
          </p:cNvPr>
          <p:cNvSpPr/>
          <p:nvPr/>
        </p:nvSpPr>
        <p:spPr>
          <a:xfrm>
            <a:off x="838200" y="1321356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else와</a:t>
            </a:r>
            <a:r>
              <a:rPr lang="ko-KR" altLang="en-US" b="1" dirty="0"/>
              <a:t> </a:t>
            </a:r>
            <a:r>
              <a:rPr lang="ko-KR" altLang="en-US" b="1" dirty="0" err="1"/>
              <a:t>finally</a:t>
            </a:r>
            <a:r>
              <a:rPr lang="ko-KR" altLang="en-US" b="1" dirty="0"/>
              <a:t>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FDECB0-5D94-4959-86B0-E9D460F972E1}"/>
              </a:ext>
            </a:extLst>
          </p:cNvPr>
          <p:cNvSpPr/>
          <p:nvPr/>
        </p:nvSpPr>
        <p:spPr>
          <a:xfrm>
            <a:off x="3739722" y="1874329"/>
            <a:ext cx="471255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try</a:t>
            </a:r>
            <a:r>
              <a:rPr lang="ko-KR" altLang="en-US" b="1" dirty="0"/>
              <a:t>:</a:t>
            </a:r>
          </a:p>
          <a:p>
            <a:r>
              <a:rPr lang="ko-KR" altLang="en-US" b="1" dirty="0"/>
              <a:t>    실행할 코드</a:t>
            </a:r>
          </a:p>
          <a:p>
            <a:r>
              <a:rPr lang="ko-KR" altLang="en-US" b="1" dirty="0" err="1"/>
              <a:t>except</a:t>
            </a:r>
            <a:r>
              <a:rPr lang="ko-KR" altLang="en-US" b="1" dirty="0"/>
              <a:t>:</a:t>
            </a:r>
          </a:p>
          <a:p>
            <a:r>
              <a:rPr lang="ko-KR" altLang="en-US" b="1" dirty="0"/>
              <a:t>    예외가 발생했을 때 처리하는 코드</a:t>
            </a:r>
          </a:p>
          <a:p>
            <a:r>
              <a:rPr lang="ko-KR" altLang="en-US" b="1" dirty="0" err="1"/>
              <a:t>else</a:t>
            </a:r>
            <a:r>
              <a:rPr lang="ko-KR" altLang="en-US" b="1" dirty="0"/>
              <a:t>:</a:t>
            </a:r>
          </a:p>
          <a:p>
            <a:r>
              <a:rPr lang="ko-KR" altLang="en-US" b="1" dirty="0"/>
              <a:t>    예외가 발생하지 않았을 때 실행할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7C18AD-80AC-4C29-880B-C7A4987EE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22" y="3807040"/>
            <a:ext cx="6005556" cy="24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2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53913-D011-4C0A-B73F-AC6D30CD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9DEE59-FA6A-4C76-86D6-D7B21BA2D0FE}"/>
              </a:ext>
            </a:extLst>
          </p:cNvPr>
          <p:cNvSpPr/>
          <p:nvPr/>
        </p:nvSpPr>
        <p:spPr>
          <a:xfrm>
            <a:off x="838200" y="1321356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예외와는 상관없이 항상 코드 실행하기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8AB978-FCD9-4A24-920C-5113EFBC572B}"/>
              </a:ext>
            </a:extLst>
          </p:cNvPr>
          <p:cNvSpPr/>
          <p:nvPr/>
        </p:nvSpPr>
        <p:spPr>
          <a:xfrm>
            <a:off x="2687925" y="2284786"/>
            <a:ext cx="6816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예외 발생 여부와 상관없이 항상 코드를 실행하는 </a:t>
            </a:r>
            <a:r>
              <a:rPr lang="ko-KR" altLang="en-US" b="1" dirty="0" err="1"/>
              <a:t>finally를</a:t>
            </a:r>
            <a:r>
              <a:rPr lang="ko-KR" altLang="en-US" b="1" dirty="0"/>
              <a:t> 사용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F8D72D-891D-422C-ACE3-4C336AB9CAF6}"/>
              </a:ext>
            </a:extLst>
          </p:cNvPr>
          <p:cNvSpPr/>
          <p:nvPr/>
        </p:nvSpPr>
        <p:spPr>
          <a:xfrm>
            <a:off x="323751" y="3336111"/>
            <a:ext cx="542322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try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실행할 코드</a:t>
            </a:r>
          </a:p>
          <a:p>
            <a:r>
              <a:rPr lang="ko-KR" altLang="en-US" dirty="0" err="1"/>
              <a:t>except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예외가 발생했을 때 처리하는 코드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예외가 발생하지 않았을 때 실행할 코드</a:t>
            </a:r>
          </a:p>
          <a:p>
            <a:r>
              <a:rPr lang="ko-KR" altLang="en-US" dirty="0" err="1"/>
              <a:t>finally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예외 발생 여부와 상관없이 항상 실행할 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15B126-5D2B-4BB1-83B7-91309353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92" y="3011506"/>
            <a:ext cx="6034132" cy="29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6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53913-D011-4C0A-B73F-AC6D30CD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사용하기</a:t>
            </a:r>
          </a:p>
        </p:txBody>
      </p:sp>
      <p:pic>
        <p:nvPicPr>
          <p:cNvPr id="2050" name="Picture 2" descr="https://dojang.io/pluginfile.php/13946/mod_page/content/3/038003.png">
            <a:extLst>
              <a:ext uri="{FF2B5EF4-FFF2-40B4-BE49-F238E27FC236}">
                <a16:creationId xmlns:a16="http://schemas.microsoft.com/office/drawing/2014/main" id="{33A5CBFD-2FE1-4461-8FA4-5FB268A3A0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8" t="17755" r="20190" b="11296"/>
          <a:stretch/>
        </p:blipFill>
        <p:spPr bwMode="auto">
          <a:xfrm>
            <a:off x="3382806" y="1506628"/>
            <a:ext cx="5439022" cy="486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41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393</Words>
  <Application>Microsoft Office PowerPoint</Application>
  <PresentationFormat>와이드스크린</PresentationFormat>
  <Paragraphs>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Python</vt:lpstr>
      <vt:lpstr>예외 처리 사용하기</vt:lpstr>
      <vt:lpstr>예외 처리 사용하기</vt:lpstr>
      <vt:lpstr>예외 처리 사용하기</vt:lpstr>
      <vt:lpstr>예외 처리 사용하기</vt:lpstr>
      <vt:lpstr>예외 처리 사용하기</vt:lpstr>
      <vt:lpstr>예외 처리 사용하기</vt:lpstr>
      <vt:lpstr>예외 처리 사용하기</vt:lpstr>
      <vt:lpstr>예외 처리 사용하기</vt:lpstr>
      <vt:lpstr>예외 발생시키기</vt:lpstr>
      <vt:lpstr>예외 처리 사용하기</vt:lpstr>
      <vt:lpstr>예외 만들기</vt:lpstr>
      <vt:lpstr>예외 처리 사용하기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61</cp:revision>
  <dcterms:created xsi:type="dcterms:W3CDTF">2020-02-03T02:20:10Z</dcterms:created>
  <dcterms:modified xsi:type="dcterms:W3CDTF">2020-02-03T04:28:42Z</dcterms:modified>
</cp:coreProperties>
</file>