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59BC-9465-43CD-A45E-637DBEB13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DBF14D-BE27-48B7-B969-05687F53F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07233-2B52-4DB1-85AB-A7DBB10F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2830C-3B94-4D64-8BCC-0D876BDB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ECAE5-5D15-4DEC-BD16-1E9FCA4A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8B5BB-626D-4EFF-AA11-C1982539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D9E96-B443-430A-8575-6DAA1732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7C84B-F54B-4122-969E-79008C02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97D83-B49D-4283-AABA-CE2CECDF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FD862-7E66-4780-AA33-EF7CA339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B5808-09B7-4711-88C9-0588ACF4E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63DA3-2FB7-4FBA-9B6A-4F75BF2A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5AAE7-BD3F-44B2-8B33-DC94BB5B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2581D-6AFB-484F-B0A4-7FB2E11E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95E72-A59C-49F9-85D8-6799F24F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3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F0B18-303A-429F-9E03-3AA0137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89531-720A-4E92-86ED-6A1A84E6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E29B-AA1F-406B-9194-F72D25D0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0C9AB-D2C5-4E4E-A23B-46CE28DE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AB0E5-ED2C-493B-A5A5-DE2484D0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12B06-7268-4AC0-A0CC-89FC813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451D5-AD3C-44E3-B7B7-04C6856D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A0A5D-A6BB-47D3-A7A3-55C4C1AF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18ECF-6E44-44E3-9CC8-87725FD0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91C43-75C5-4D44-A591-483177CD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8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C6335-CC04-49C3-AE10-38DF8D63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F493D-28CE-49D9-82F5-B4F43DD3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0BF09-EAD6-4A27-A2EC-A88943EA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AE639-A009-4457-87F7-8B431315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9F18B-A2B0-4CB0-8C5E-2D44EF50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B3301-ECCD-4781-943F-61930881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6CF0A-3CE0-4309-BD93-A324859A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3CC7E-E152-423E-A9B9-3A5EB61A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26DC0-FEB8-440B-BA3F-F5230329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E2885-A183-4256-9FD7-2D812B54C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82589-5F37-4D69-B8C9-DB183869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C1B5F2-FBE4-43F0-A88B-B28B1402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8C50E-0C2A-41E5-85A7-00BDEAC0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756337-0A21-46F6-9FEC-D8BE4DCE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CDED2-BB63-4E4A-BD10-3FDEC35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01B8A-7E8C-43EF-A83F-E04D543D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A9B2BD-5EEE-4478-BB56-C5AFDAF8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D04AB-DC9D-4400-8D13-21264A51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6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6329D-B29A-4939-A56F-E2D6A32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6E9F4-736F-4630-BE16-ECE2A0FA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1AD41-5A7F-467F-A985-483EBB1D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2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6CB69-BA27-4821-BD44-E1C6DFBE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473CE-EBBE-4C8F-A50D-F0AC8DBF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81EAD-56AD-4CF5-8F5F-553DEB736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2C11F-2F5F-4422-BC38-C158E0DB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549C9-C746-4CDF-907D-D31B6338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892DF-B993-47FB-8F08-36EE1124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984FD-6326-45BB-90A6-A6DA19BA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57651B-205C-479B-AC9B-1F2280A8A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19975-2F90-4A11-92EB-1DCABAB6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0D8B5-7EC0-4809-8ABB-9B6632F1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97E60-E8A7-4F94-BB9B-84E02D56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0B97E-1133-4727-A5D7-B744D20F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35B1C6-7F89-46A8-AECD-8264D8D0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D949-60E1-45F6-91CF-8A8FD0B7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A9362-67C0-4BE2-9EA0-ADF232ED5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5983-92B5-497F-A3DC-44BA6F38954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8FD04-5BDF-461C-8E83-3D321141D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B50D4-6FC4-4ABC-96E6-D01946B7C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10C3-59F4-4F40-A78E-1869D3DC8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2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41BB-51A4-4310-BE16-360F11915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5C0F8-5F5B-491D-87A0-269902286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25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</a:t>
            </a:r>
            <a:r>
              <a:rPr lang="en-US" altLang="ko-KR" dirty="0"/>
              <a:t>, next </a:t>
            </a:r>
            <a:r>
              <a:rPr lang="ko-KR" altLang="en-US" dirty="0"/>
              <a:t>함수 활용하기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564D0B-0A4D-4406-9640-D6F686FE6C9F}"/>
              </a:ext>
            </a:extLst>
          </p:cNvPr>
          <p:cNvSpPr/>
          <p:nvPr/>
        </p:nvSpPr>
        <p:spPr>
          <a:xfrm>
            <a:off x="838200" y="1321356"/>
            <a:ext cx="553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iter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D18D09-49B3-4430-B934-0C2A2909AB3A}"/>
              </a:ext>
            </a:extLst>
          </p:cNvPr>
          <p:cNvSpPr/>
          <p:nvPr/>
        </p:nvSpPr>
        <p:spPr>
          <a:xfrm>
            <a:off x="838200" y="1690688"/>
            <a:ext cx="7547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iter는</a:t>
            </a:r>
            <a:r>
              <a:rPr lang="ko-KR" altLang="en-US" dirty="0"/>
              <a:t> 반복을 끝낼 값을 지정하면 특정 값이 나올 때 반복을 끝낸다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98C6CD-0595-472F-8449-BE3A0E578E58}"/>
              </a:ext>
            </a:extLst>
          </p:cNvPr>
          <p:cNvSpPr/>
          <p:nvPr/>
        </p:nvSpPr>
        <p:spPr>
          <a:xfrm>
            <a:off x="838199" y="2646919"/>
            <a:ext cx="746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반복 가능한 객체 대신 호출 가능한 객체(</a:t>
            </a:r>
            <a:r>
              <a:rPr lang="ko-KR" altLang="en-US" dirty="0" err="1"/>
              <a:t>callable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넣어준다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3B86-98F7-4E1C-9D2D-2356CFF42361}"/>
              </a:ext>
            </a:extLst>
          </p:cNvPr>
          <p:cNvSpPr/>
          <p:nvPr/>
        </p:nvSpPr>
        <p:spPr>
          <a:xfrm>
            <a:off x="838199" y="2277587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iter</a:t>
            </a:r>
            <a:r>
              <a:rPr lang="ko-KR" altLang="en-US" b="1" dirty="0"/>
              <a:t>(호출가능한객체, </a:t>
            </a:r>
            <a:r>
              <a:rPr lang="ko-KR" altLang="en-US" b="1" dirty="0" err="1"/>
              <a:t>반복을끝낼값</a:t>
            </a:r>
            <a:r>
              <a:rPr lang="ko-KR" altLang="en-US" b="1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5DB65-38B4-490B-9CB7-747E86770F7E}"/>
              </a:ext>
            </a:extLst>
          </p:cNvPr>
          <p:cNvSpPr/>
          <p:nvPr/>
        </p:nvSpPr>
        <p:spPr>
          <a:xfrm>
            <a:off x="838199" y="2982713"/>
            <a:ext cx="9727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호출 가능한 객체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넣었을경우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return</a:t>
            </a:r>
            <a:r>
              <a:rPr lang="ko-KR" altLang="en-US" sz="1400" b="1" dirty="0"/>
              <a:t>되는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넣어야 하므로 </a:t>
            </a:r>
            <a:r>
              <a:rPr lang="ko-KR" altLang="en-US" sz="1400" b="1" dirty="0">
                <a:solidFill>
                  <a:srgbClr val="00B0F0"/>
                </a:solidFill>
              </a:rPr>
              <a:t>매개변수가 없는</a:t>
            </a:r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함수</a:t>
            </a:r>
            <a:r>
              <a:rPr lang="ko-KR" altLang="en-US" sz="1400" b="1" dirty="0"/>
              <a:t> 또는 </a:t>
            </a:r>
            <a:r>
              <a:rPr lang="ko-KR" altLang="en-US" sz="1400" b="1" dirty="0">
                <a:solidFill>
                  <a:srgbClr val="00B0F0"/>
                </a:solidFill>
              </a:rPr>
              <a:t>람다 표현식</a:t>
            </a:r>
            <a:r>
              <a:rPr lang="ko-KR" altLang="en-US" sz="1400" b="1" dirty="0"/>
              <a:t>으로 만들어준다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460E3-803D-41AC-880E-FE4C162C2EA4}"/>
              </a:ext>
            </a:extLst>
          </p:cNvPr>
          <p:cNvSpPr/>
          <p:nvPr/>
        </p:nvSpPr>
        <p:spPr>
          <a:xfrm>
            <a:off x="2512626" y="6308209"/>
            <a:ext cx="716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next</a:t>
            </a:r>
            <a:r>
              <a:rPr lang="ko-KR" altLang="en-US" dirty="0"/>
              <a:t>(</a:t>
            </a:r>
            <a:r>
              <a:rPr lang="ko-KR" altLang="en-US" dirty="0" err="1"/>
              <a:t>it</a:t>
            </a:r>
            <a:r>
              <a:rPr lang="ko-KR" altLang="en-US" dirty="0"/>
              <a:t>)로 숫자를 계속 만들다가 2가 나오면 </a:t>
            </a:r>
            <a:r>
              <a:rPr lang="ko-KR" altLang="en-US" dirty="0" err="1"/>
              <a:t>StopIteration이</a:t>
            </a:r>
            <a:r>
              <a:rPr lang="ko-KR" altLang="en-US" dirty="0"/>
              <a:t> 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D78AFB-9951-4668-8306-DD894CCD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74" y="3504805"/>
            <a:ext cx="3629052" cy="26622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7C54B-8F02-4924-89A2-7D76FE9C9236}"/>
              </a:ext>
            </a:extLst>
          </p:cNvPr>
          <p:cNvSpPr/>
          <p:nvPr/>
        </p:nvSpPr>
        <p:spPr>
          <a:xfrm>
            <a:off x="1058248" y="3233818"/>
            <a:ext cx="24593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__</a:t>
            </a:r>
            <a:r>
              <a:rPr lang="ko-KR" altLang="en-US" sz="1100" dirty="0" err="1"/>
              <a:t>call</a:t>
            </a:r>
            <a:r>
              <a:rPr lang="ko-KR" altLang="en-US" sz="1100" dirty="0"/>
              <a:t>__(</a:t>
            </a:r>
            <a:r>
              <a:rPr lang="ko-KR" altLang="en-US" sz="1100" dirty="0" err="1"/>
              <a:t>self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통해서 </a:t>
            </a:r>
            <a:r>
              <a:rPr lang="ko-KR" altLang="en-US" sz="1100" dirty="0" err="1"/>
              <a:t>return되는</a:t>
            </a:r>
            <a:r>
              <a:rPr lang="ko-KR" altLang="en-US" sz="1100" dirty="0"/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235992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</a:t>
            </a:r>
            <a:r>
              <a:rPr lang="en-US" altLang="ko-KR" dirty="0"/>
              <a:t>, next </a:t>
            </a:r>
            <a:r>
              <a:rPr lang="ko-KR" altLang="en-US" dirty="0"/>
              <a:t>함수 활용하기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7C189-49D8-46F6-9D0B-20ACAFF382F5}"/>
              </a:ext>
            </a:extLst>
          </p:cNvPr>
          <p:cNvSpPr/>
          <p:nvPr/>
        </p:nvSpPr>
        <p:spPr>
          <a:xfrm>
            <a:off x="1422926" y="2000588"/>
            <a:ext cx="934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next는</a:t>
            </a:r>
            <a:r>
              <a:rPr lang="ko-KR" altLang="en-US" b="1" dirty="0"/>
              <a:t> 기본값을 지정할 수 있다</a:t>
            </a:r>
          </a:p>
          <a:p>
            <a:pPr algn="ctr"/>
            <a:r>
              <a:rPr lang="ko-KR" altLang="en-US" b="1" dirty="0"/>
              <a:t>기본값을 지정하면 반복이 끝나더라도 </a:t>
            </a:r>
            <a:r>
              <a:rPr lang="ko-KR" altLang="en-US" b="1" dirty="0" err="1"/>
              <a:t>StopIteration이</a:t>
            </a:r>
            <a:r>
              <a:rPr lang="ko-KR" altLang="en-US" b="1" dirty="0"/>
              <a:t> 발생하지 않고 기본값을 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58BC8-7606-4920-BC77-6C31D445624A}"/>
              </a:ext>
            </a:extLst>
          </p:cNvPr>
          <p:cNvSpPr/>
          <p:nvPr/>
        </p:nvSpPr>
        <p:spPr>
          <a:xfrm>
            <a:off x="838200" y="1321356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next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C0DBB-2EC6-4187-AE41-EB841C12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47" y="2755888"/>
            <a:ext cx="3954506" cy="34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0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반환값을</a:t>
            </a:r>
            <a:r>
              <a:rPr lang="ko-KR" altLang="en-US" dirty="0"/>
              <a:t> </a:t>
            </a:r>
            <a:r>
              <a:rPr lang="en-US" altLang="ko-KR" dirty="0"/>
              <a:t>_</a:t>
            </a:r>
            <a:r>
              <a:rPr lang="ko-KR" altLang="en-US" dirty="0"/>
              <a:t>에 저장하는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286839-6F09-44B1-AA41-33CB2ACA8817}"/>
              </a:ext>
            </a:extLst>
          </p:cNvPr>
          <p:cNvSpPr/>
          <p:nvPr/>
        </p:nvSpPr>
        <p:spPr>
          <a:xfrm>
            <a:off x="1219200" y="1506022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함수를 호출한 뒤 </a:t>
            </a:r>
            <a:r>
              <a:rPr lang="ko-KR" altLang="en-US" dirty="0" err="1"/>
              <a:t>반환값을</a:t>
            </a:r>
            <a:r>
              <a:rPr lang="ko-KR" altLang="en-US" dirty="0"/>
              <a:t> 저장할 때 _(밑줄 문자)</a:t>
            </a:r>
            <a:r>
              <a:rPr lang="ko-KR" altLang="en-US" dirty="0" err="1"/>
              <a:t>를</a:t>
            </a:r>
            <a:r>
              <a:rPr lang="ko-KR" altLang="en-US" dirty="0"/>
              <a:t> 사용하는 경우가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F76C1E-D60E-4117-9A86-86C60AA9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69" y="2231501"/>
            <a:ext cx="6063462" cy="28829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705E2B-E2F8-4D08-A409-2719F9DFA4A8}"/>
              </a:ext>
            </a:extLst>
          </p:cNvPr>
          <p:cNvSpPr/>
          <p:nvPr/>
        </p:nvSpPr>
        <p:spPr>
          <a:xfrm>
            <a:off x="432721" y="5501410"/>
            <a:ext cx="1132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ko-KR" altLang="en-US" dirty="0" err="1"/>
              <a:t>언패킹했을</a:t>
            </a:r>
            <a:r>
              <a:rPr lang="ko-KR" altLang="en-US" dirty="0"/>
              <a:t> 때 _에 할당하는 것은 </a:t>
            </a:r>
            <a:r>
              <a:rPr lang="ko-KR" altLang="en-US" b="1" dirty="0"/>
              <a:t>특정 순서의 </a:t>
            </a:r>
            <a:r>
              <a:rPr lang="ko-KR" altLang="en-US" b="1" dirty="0" err="1"/>
              <a:t>반환값</a:t>
            </a:r>
            <a:r>
              <a:rPr lang="ko-KR" altLang="en-US" b="1" dirty="0"/>
              <a:t> 사용하지 않고 무시하겠다는 관례적 표현</a:t>
            </a:r>
          </a:p>
        </p:txBody>
      </p:sp>
    </p:spTree>
    <p:extLst>
      <p:ext uri="{BB962C8B-B14F-4D97-AF65-F5344CB8AC3E}">
        <p14:creationId xmlns:p14="http://schemas.microsoft.com/office/powerpoint/2010/main" val="326385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FF5227-7823-42A8-9320-E1EBD537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0" y="0"/>
            <a:ext cx="398193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1925F8-C4BB-40E9-8181-C4FDC0B6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83" y="1395397"/>
            <a:ext cx="5996031" cy="40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F0C88C-EAEC-492C-B544-A2CE1E58548F}"/>
              </a:ext>
            </a:extLst>
          </p:cNvPr>
          <p:cNvSpPr/>
          <p:nvPr/>
        </p:nvSpPr>
        <p:spPr>
          <a:xfrm>
            <a:off x="115287" y="2931557"/>
            <a:ext cx="119614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/>
              <a:t>반복 가능한 객체는 말 그대로 반복할 수 있는 객체</a:t>
            </a:r>
          </a:p>
          <a:p>
            <a:pPr algn="ctr"/>
            <a:r>
              <a:rPr lang="ko-KR" altLang="en-US"/>
              <a:t>문자열, 리스트, 딕셔너리, 세트가 반복 가능한 객체 즉, 요소가 여러 개 들어있고, 한 번에 하나씩 꺼낼 수 있는 객체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이터레이터 사용하기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3764BE-EBDB-491B-8EE6-4B6FCC322769}"/>
              </a:ext>
            </a:extLst>
          </p:cNvPr>
          <p:cNvSpPr/>
          <p:nvPr/>
        </p:nvSpPr>
        <p:spPr>
          <a:xfrm>
            <a:off x="3074403" y="1619260"/>
            <a:ext cx="6043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/>
              <a:t>이터레이터(iterator)는 값을 차례대로 꺼낼 수 있는 객체</a:t>
            </a:r>
            <a:endParaRPr lang="en-US" altLang="ko-KR" b="1"/>
          </a:p>
          <a:p>
            <a:pPr algn="ctr"/>
            <a:r>
              <a:rPr lang="en-US" altLang="ko-KR" b="1"/>
              <a:t>(</a:t>
            </a:r>
            <a:r>
              <a:rPr lang="ko-KR" altLang="en-US" b="1"/>
              <a:t>반복자</a:t>
            </a:r>
            <a:r>
              <a:rPr lang="en-US" altLang="ko-KR" b="1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B56AB8-77F1-4581-B46C-8E05B546B3CB}"/>
              </a:ext>
            </a:extLst>
          </p:cNvPr>
          <p:cNvSpPr/>
          <p:nvPr/>
        </p:nvSpPr>
        <p:spPr>
          <a:xfrm>
            <a:off x="5113999" y="2575491"/>
            <a:ext cx="1963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/>
              <a:t>반복 가능한 객체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6D1FF5-FF5D-40BE-95A3-1A030428AE99}"/>
              </a:ext>
            </a:extLst>
          </p:cNvPr>
          <p:cNvSpPr/>
          <p:nvPr/>
        </p:nvSpPr>
        <p:spPr>
          <a:xfrm>
            <a:off x="838200" y="400102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객체가 반복 가능한 객체인지 알아보는 방법은 객체에 __iter__ 메서드가 들어있는지 확인해보면 된다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128B7D-1B8B-4AD1-863B-5FE812BE1E73}"/>
              </a:ext>
            </a:extLst>
          </p:cNvPr>
          <p:cNvSpPr/>
          <p:nvPr/>
        </p:nvSpPr>
        <p:spPr>
          <a:xfrm>
            <a:off x="5539595" y="4430864"/>
            <a:ext cx="11128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/>
              <a:t>dir(객체)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912853-98BD-4CED-91C5-D1255157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35" y="4860702"/>
            <a:ext cx="9034529" cy="1866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665172-5159-48A0-8312-D13C0089A99D}"/>
              </a:ext>
            </a:extLst>
          </p:cNvPr>
          <p:cNvSpPr/>
          <p:nvPr/>
        </p:nvSpPr>
        <p:spPr>
          <a:xfrm>
            <a:off x="9982595" y="6026512"/>
            <a:ext cx="587490" cy="170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0B7F0-11E8-429A-9DE3-6421F389B3DF}"/>
              </a:ext>
            </a:extLst>
          </p:cNvPr>
          <p:cNvSpPr/>
          <p:nvPr/>
        </p:nvSpPr>
        <p:spPr>
          <a:xfrm>
            <a:off x="1578734" y="6197074"/>
            <a:ext cx="293745" cy="170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이터레이터</a:t>
            </a:r>
            <a:r>
              <a:rPr lang="ko-KR" altLang="en-US" dirty="0"/>
              <a:t>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4AE6C-24F0-4040-914B-08A5F7EA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08" y="2890373"/>
            <a:ext cx="2824183" cy="21669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D6EC32-9C26-4497-ABE4-006564742251}"/>
              </a:ext>
            </a:extLst>
          </p:cNvPr>
          <p:cNvSpPr/>
          <p:nvPr/>
        </p:nvSpPr>
        <p:spPr>
          <a:xfrm>
            <a:off x="3166512" y="1506022"/>
            <a:ext cx="5858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/>
              <a:t>리스트에서 </a:t>
            </a:r>
            <a:r>
              <a:rPr lang="ko-KR" altLang="en-US" b="1" dirty="0"/>
              <a:t>__</a:t>
            </a:r>
            <a:r>
              <a:rPr lang="ko-KR" altLang="en-US" b="1" dirty="0" err="1"/>
              <a:t>iter</a:t>
            </a:r>
            <a:r>
              <a:rPr lang="ko-KR" altLang="en-US" b="1" dirty="0"/>
              <a:t>__</a:t>
            </a:r>
            <a:r>
              <a:rPr lang="ko-KR" altLang="en-US" b="1" dirty="0" err="1"/>
              <a:t>를</a:t>
            </a:r>
            <a:r>
              <a:rPr lang="ko-KR" altLang="en-US" b="1" dirty="0"/>
              <a:t> 호출</a:t>
            </a:r>
            <a:r>
              <a:rPr lang="ko-KR" altLang="en-US" dirty="0"/>
              <a:t>해보면 </a:t>
            </a:r>
            <a:r>
              <a:rPr lang="ko-KR" altLang="en-US" b="1" dirty="0" err="1"/>
              <a:t>이터레이터</a:t>
            </a:r>
            <a:r>
              <a:rPr lang="ko-KR" altLang="en-US" dirty="0" err="1"/>
              <a:t>가</a:t>
            </a:r>
            <a:r>
              <a:rPr lang="ko-KR" altLang="en-US" dirty="0"/>
              <a:t> 나온다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C73839-42F5-49A3-A077-BE7B7A13D396}"/>
              </a:ext>
            </a:extLst>
          </p:cNvPr>
          <p:cNvSpPr/>
          <p:nvPr/>
        </p:nvSpPr>
        <p:spPr>
          <a:xfrm>
            <a:off x="674350" y="1875354"/>
            <a:ext cx="1084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리스트의 </a:t>
            </a:r>
            <a:r>
              <a:rPr lang="ko-KR" altLang="en-US" dirty="0" err="1"/>
              <a:t>이터레이터를</a:t>
            </a:r>
            <a:r>
              <a:rPr lang="ko-KR" altLang="en-US" dirty="0"/>
              <a:t> 변수에 저장한 뒤 __</a:t>
            </a:r>
            <a:r>
              <a:rPr lang="ko-KR" altLang="en-US" dirty="0" err="1"/>
              <a:t>next</a:t>
            </a:r>
            <a:r>
              <a:rPr lang="ko-KR" altLang="en-US" dirty="0"/>
              <a:t>__ 메서드를 호출해보면 요소를 차례대로 꺼낼 수 있다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B33D24-F5BE-4A8B-88E7-4707404733BB}"/>
              </a:ext>
            </a:extLst>
          </p:cNvPr>
          <p:cNvSpPr/>
          <p:nvPr/>
        </p:nvSpPr>
        <p:spPr>
          <a:xfrm>
            <a:off x="838200" y="563583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리스트뿐만</a:t>
            </a:r>
            <a:r>
              <a:rPr lang="ko-KR" altLang="en-US" dirty="0"/>
              <a:t> 아니라 문자열, </a:t>
            </a:r>
            <a:r>
              <a:rPr lang="ko-KR" altLang="en-US" dirty="0" err="1"/>
              <a:t>딕셔너리</a:t>
            </a:r>
            <a:r>
              <a:rPr lang="ko-KR" altLang="en-US" dirty="0"/>
              <a:t>, 세트도 __</a:t>
            </a:r>
            <a:r>
              <a:rPr lang="ko-KR" altLang="en-US" dirty="0" err="1"/>
              <a:t>iter</a:t>
            </a:r>
            <a:r>
              <a:rPr lang="ko-KR" altLang="en-US" dirty="0"/>
              <a:t>__</a:t>
            </a:r>
            <a:r>
              <a:rPr lang="ko-KR" altLang="en-US" dirty="0" err="1"/>
              <a:t>를</a:t>
            </a:r>
            <a:r>
              <a:rPr lang="ko-KR" altLang="en-US" dirty="0"/>
              <a:t> 호출하면 </a:t>
            </a:r>
            <a:r>
              <a:rPr lang="ko-KR" altLang="en-US" dirty="0" err="1"/>
              <a:t>이터레이터가</a:t>
            </a:r>
            <a:r>
              <a:rPr lang="ko-KR" altLang="en-US" dirty="0"/>
              <a:t> 나온다</a:t>
            </a:r>
          </a:p>
        </p:txBody>
      </p:sp>
    </p:spTree>
    <p:extLst>
      <p:ext uri="{BB962C8B-B14F-4D97-AF65-F5344CB8AC3E}">
        <p14:creationId xmlns:p14="http://schemas.microsoft.com/office/powerpoint/2010/main" val="53006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jang.io/pluginfile.php/13952/mod_page/content/3/039001.png">
            <a:extLst>
              <a:ext uri="{FF2B5EF4-FFF2-40B4-BE49-F238E27FC236}">
                <a16:creationId xmlns:a16="http://schemas.microsoft.com/office/drawing/2014/main" id="{CE941F71-CFE9-467B-B459-45F0E7D8E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22591" r="3350" b="24077"/>
          <a:stretch/>
        </p:blipFill>
        <p:spPr bwMode="auto">
          <a:xfrm>
            <a:off x="419692" y="2600905"/>
            <a:ext cx="5643143" cy="2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이터레이터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FFB29-1B61-47FF-AB8A-1639FC95748E}"/>
              </a:ext>
            </a:extLst>
          </p:cNvPr>
          <p:cNvSpPr/>
          <p:nvPr/>
        </p:nvSpPr>
        <p:spPr>
          <a:xfrm>
            <a:off x="838200" y="1321356"/>
            <a:ext cx="523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for</a:t>
            </a:r>
            <a:r>
              <a:rPr lang="ko-KR" altLang="en-US" b="1" dirty="0"/>
              <a:t>에 반복 가능한 객체를 사용했을 때 동작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7CCA78-E98D-4AD0-B418-88163C7AA3E0}"/>
              </a:ext>
            </a:extLst>
          </p:cNvPr>
          <p:cNvSpPr/>
          <p:nvPr/>
        </p:nvSpPr>
        <p:spPr>
          <a:xfrm>
            <a:off x="6096000" y="22128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for에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(3)을 사용했다면 먼저 </a:t>
            </a:r>
            <a:r>
              <a:rPr lang="ko-KR" altLang="en-US" b="1" dirty="0" err="1"/>
              <a:t>range에서</a:t>
            </a:r>
            <a:r>
              <a:rPr lang="ko-KR" altLang="en-US" b="1" dirty="0"/>
              <a:t> __</a:t>
            </a:r>
            <a:r>
              <a:rPr lang="ko-KR" altLang="en-US" b="1" dirty="0" err="1"/>
              <a:t>iter</a:t>
            </a:r>
            <a:r>
              <a:rPr lang="ko-KR" altLang="en-US" b="1" dirty="0"/>
              <a:t>__로 </a:t>
            </a:r>
            <a:r>
              <a:rPr lang="ko-KR" altLang="en-US" b="1" dirty="0" err="1"/>
              <a:t>이터레이터를</a:t>
            </a:r>
            <a:r>
              <a:rPr lang="ko-KR" altLang="en-US" b="1" dirty="0"/>
              <a:t> 얻는다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EC57A3-BC17-4A84-9896-B9EFA3195309}"/>
              </a:ext>
            </a:extLst>
          </p:cNvPr>
          <p:cNvSpPr/>
          <p:nvPr/>
        </p:nvSpPr>
        <p:spPr>
          <a:xfrm>
            <a:off x="6096000" y="3551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한 번 반복할 때마다 </a:t>
            </a:r>
            <a:r>
              <a:rPr lang="ko-KR" altLang="en-US" dirty="0" err="1"/>
              <a:t>이터레이터에서</a:t>
            </a:r>
            <a:r>
              <a:rPr lang="ko-KR" altLang="en-US" dirty="0"/>
              <a:t> </a:t>
            </a:r>
            <a:r>
              <a:rPr lang="ko-KR" altLang="en-US" b="1" dirty="0"/>
              <a:t>__</a:t>
            </a:r>
            <a:r>
              <a:rPr lang="ko-KR" altLang="en-US" b="1" dirty="0" err="1"/>
              <a:t>next</a:t>
            </a:r>
            <a:r>
              <a:rPr lang="ko-KR" altLang="en-US" b="1" dirty="0"/>
              <a:t>__로 숫자를 꺼내서 </a:t>
            </a:r>
            <a:r>
              <a:rPr lang="ko-KR" altLang="en-US" b="1" dirty="0" err="1"/>
              <a:t>i에</a:t>
            </a:r>
            <a:r>
              <a:rPr lang="ko-KR" altLang="en-US" b="1" dirty="0"/>
              <a:t> 저장</a:t>
            </a:r>
            <a:r>
              <a:rPr lang="ko-KR" altLang="en-US" dirty="0"/>
              <a:t>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937121-4042-4ECF-B110-80ECDE9C95FF}"/>
              </a:ext>
            </a:extLst>
          </p:cNvPr>
          <p:cNvSpPr/>
          <p:nvPr/>
        </p:nvSpPr>
        <p:spPr>
          <a:xfrm>
            <a:off x="6096000" y="4890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지정된 숫자 3이 되면 </a:t>
            </a:r>
            <a:r>
              <a:rPr lang="ko-KR" altLang="en-US" b="1" dirty="0" err="1"/>
              <a:t>StopIteration을</a:t>
            </a:r>
            <a:r>
              <a:rPr lang="ko-KR" altLang="en-US" b="1" dirty="0"/>
              <a:t> 발생시켜서 반복을 끝낸다</a:t>
            </a:r>
          </a:p>
        </p:txBody>
      </p:sp>
    </p:spTree>
    <p:extLst>
      <p:ext uri="{BB962C8B-B14F-4D97-AF65-F5344CB8AC3E}">
        <p14:creationId xmlns:p14="http://schemas.microsoft.com/office/powerpoint/2010/main" val="99816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객체와 반복 가능한 객체의 차이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EEBC2-884D-41E3-982A-B10A6A34AFA2}"/>
              </a:ext>
            </a:extLst>
          </p:cNvPr>
          <p:cNvSpPr/>
          <p:nvPr/>
        </p:nvSpPr>
        <p:spPr>
          <a:xfrm>
            <a:off x="3952624" y="1558029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반복 가능한 객체는 시퀀스 객체를 포함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C9FFB0-C3D5-4753-B212-4461BDE710D7}"/>
              </a:ext>
            </a:extLst>
          </p:cNvPr>
          <p:cNvSpPr/>
          <p:nvPr/>
        </p:nvSpPr>
        <p:spPr>
          <a:xfrm>
            <a:off x="432721" y="5423611"/>
            <a:ext cx="1132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시퀀스 객체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요소의 순서가 정해져 있고 연속적(</a:t>
            </a:r>
            <a:r>
              <a:rPr lang="ko-KR" altLang="en-US" dirty="0" err="1"/>
              <a:t>sequence</a:t>
            </a:r>
            <a:r>
              <a:rPr lang="ko-KR" altLang="en-US" dirty="0"/>
              <a:t>)으로 이어져 있어야 함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제외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 err="1"/>
              <a:t>딕셔너리와</a:t>
            </a:r>
            <a:r>
              <a:rPr lang="ko-KR" altLang="en-US" b="1" dirty="0"/>
              <a:t> 세트</a:t>
            </a:r>
            <a:r>
              <a:rPr lang="ko-KR" altLang="en-US" dirty="0"/>
              <a:t>는 요소(키)의 </a:t>
            </a:r>
            <a:r>
              <a:rPr lang="ko-KR" altLang="en-US" b="1" dirty="0">
                <a:solidFill>
                  <a:srgbClr val="FF0000"/>
                </a:solidFill>
              </a:rPr>
              <a:t>순서가 정해져 있지 않기 때문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0CCDE8-AB96-4361-98D9-E4BF103F85D3}"/>
              </a:ext>
            </a:extLst>
          </p:cNvPr>
          <p:cNvSpPr/>
          <p:nvPr/>
        </p:nvSpPr>
        <p:spPr>
          <a:xfrm>
            <a:off x="712253" y="6160628"/>
            <a:ext cx="1076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반복가능한 객체 </a:t>
            </a:r>
            <a:r>
              <a:rPr lang="en-US" altLang="ko-KR" dirty="0"/>
              <a:t>: </a:t>
            </a:r>
            <a:r>
              <a:rPr lang="ko-KR" altLang="en-US" b="1" dirty="0"/>
              <a:t>요소의 순서와는 상관없이 요소를 한 번에 하나씩 꺼낼 수</a:t>
            </a:r>
            <a:r>
              <a:rPr lang="ko-KR" altLang="en-US" dirty="0"/>
              <a:t> 있으면 반복 가능한 객체</a:t>
            </a:r>
          </a:p>
        </p:txBody>
      </p:sp>
      <p:pic>
        <p:nvPicPr>
          <p:cNvPr id="2050" name="Picture 2" descr="https://dojang.io/pluginfile.php/13952/mod_page/content/3/039002.png">
            <a:extLst>
              <a:ext uri="{FF2B5EF4-FFF2-40B4-BE49-F238E27FC236}">
                <a16:creationId xmlns:a16="http://schemas.microsoft.com/office/drawing/2014/main" id="{5EF0F2B1-839D-46F1-99BE-10A4875C5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4" t="10087" r="14698" b="14059"/>
          <a:stretch/>
        </p:blipFill>
        <p:spPr bwMode="auto">
          <a:xfrm>
            <a:off x="4117169" y="2053127"/>
            <a:ext cx="3965558" cy="31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0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이터레이터</a:t>
            </a:r>
            <a:r>
              <a:rPr lang="ko-KR" altLang="en-US" dirty="0"/>
              <a:t>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23B30-5400-40C6-9EA6-1FFD79487DE8}"/>
              </a:ext>
            </a:extLst>
          </p:cNvPr>
          <p:cNvSpPr/>
          <p:nvPr/>
        </p:nvSpPr>
        <p:spPr>
          <a:xfrm>
            <a:off x="2095697" y="1506022"/>
            <a:ext cx="8000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__</a:t>
            </a:r>
            <a:r>
              <a:rPr lang="ko-KR" altLang="en-US" b="1" dirty="0" err="1"/>
              <a:t>iter</a:t>
            </a:r>
            <a:r>
              <a:rPr lang="ko-KR" altLang="en-US" b="1" dirty="0"/>
              <a:t>__, __</a:t>
            </a:r>
            <a:r>
              <a:rPr lang="ko-KR" altLang="en-US" b="1" dirty="0" err="1"/>
              <a:t>next</a:t>
            </a:r>
            <a:r>
              <a:rPr lang="ko-KR" altLang="en-US" b="1" dirty="0"/>
              <a:t>__ 메서드를 구현해서 직접 </a:t>
            </a:r>
            <a:r>
              <a:rPr lang="ko-KR" altLang="en-US" b="1" dirty="0" err="1"/>
              <a:t>이터레이터를</a:t>
            </a:r>
            <a:r>
              <a:rPr lang="ko-KR" altLang="en-US" b="1" dirty="0"/>
              <a:t>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846C18-A0CE-4668-8945-7BC0FB733132}"/>
              </a:ext>
            </a:extLst>
          </p:cNvPr>
          <p:cNvSpPr/>
          <p:nvPr/>
        </p:nvSpPr>
        <p:spPr>
          <a:xfrm>
            <a:off x="715016" y="3280437"/>
            <a:ext cx="272267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</a:t>
            </a:r>
            <a:r>
              <a:rPr lang="ko-KR" altLang="en-US" b="1" dirty="0" err="1"/>
              <a:t>이터레이터이름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__</a:t>
            </a:r>
            <a:r>
              <a:rPr lang="ko-KR" altLang="en-US" b="1" dirty="0" err="1"/>
              <a:t>iter</a:t>
            </a:r>
            <a:r>
              <a:rPr lang="ko-KR" altLang="en-US" b="1" dirty="0"/>
              <a:t>__(</a:t>
            </a:r>
            <a:r>
              <a:rPr lang="ko-KR" altLang="en-US" b="1" dirty="0" err="1"/>
              <a:t>self</a:t>
            </a:r>
            <a:r>
              <a:rPr lang="ko-KR" altLang="en-US" b="1" dirty="0"/>
              <a:t>):</a:t>
            </a:r>
          </a:p>
          <a:p>
            <a:r>
              <a:rPr lang="ko-KR" altLang="en-US" b="1" dirty="0"/>
              <a:t>        코드</a:t>
            </a:r>
          </a:p>
          <a:p>
            <a:r>
              <a:rPr lang="ko-KR" altLang="en-US" b="1" dirty="0"/>
              <a:t> 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__</a:t>
            </a:r>
            <a:r>
              <a:rPr lang="ko-KR" altLang="en-US" b="1" dirty="0" err="1"/>
              <a:t>next</a:t>
            </a:r>
            <a:r>
              <a:rPr lang="ko-KR" altLang="en-US" b="1" dirty="0"/>
              <a:t>__(</a:t>
            </a:r>
            <a:r>
              <a:rPr lang="ko-KR" altLang="en-US" b="1" dirty="0" err="1"/>
              <a:t>self</a:t>
            </a:r>
            <a:r>
              <a:rPr lang="ko-KR" altLang="en-US" b="1" dirty="0"/>
              <a:t>):</a:t>
            </a:r>
          </a:p>
          <a:p>
            <a:r>
              <a:rPr lang="ko-KR" altLang="en-US" b="1" dirty="0"/>
              <a:t>       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DAC11-4504-44C9-AA93-AB6A0328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19" y="2195695"/>
            <a:ext cx="6829475" cy="421960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DFF3DF5-E105-4045-A63A-C1CA97CB03D8}"/>
              </a:ext>
            </a:extLst>
          </p:cNvPr>
          <p:cNvSpPr/>
          <p:nvPr/>
        </p:nvSpPr>
        <p:spPr>
          <a:xfrm>
            <a:off x="3774884" y="3915284"/>
            <a:ext cx="705936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47B89B-E66A-4944-873B-39368B5D2977}"/>
              </a:ext>
            </a:extLst>
          </p:cNvPr>
          <p:cNvSpPr/>
          <p:nvPr/>
        </p:nvSpPr>
        <p:spPr>
          <a:xfrm>
            <a:off x="7961124" y="5202485"/>
            <a:ext cx="3551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이 객체는 리스트, 문자열, </a:t>
            </a:r>
            <a:r>
              <a:rPr lang="ko-KR" altLang="en-US" sz="800" b="1" dirty="0" err="1">
                <a:solidFill>
                  <a:schemeClr val="bg1"/>
                </a:solidFill>
              </a:rPr>
              <a:t>딕셔너리</a:t>
            </a:r>
            <a:r>
              <a:rPr lang="ko-KR" altLang="en-US" sz="800" b="1" dirty="0">
                <a:solidFill>
                  <a:schemeClr val="bg1"/>
                </a:solidFill>
              </a:rPr>
              <a:t>, 세트, </a:t>
            </a:r>
            <a:r>
              <a:rPr lang="ko-KR" altLang="en-US" sz="800" b="1" dirty="0" err="1">
                <a:solidFill>
                  <a:schemeClr val="bg1"/>
                </a:solidFill>
              </a:rPr>
              <a:t>range처럼</a:t>
            </a:r>
            <a:r>
              <a:rPr lang="ko-KR" altLang="en-US" sz="800" b="1" dirty="0">
                <a:solidFill>
                  <a:schemeClr val="bg1"/>
                </a:solidFill>
              </a:rPr>
              <a:t> __</a:t>
            </a:r>
            <a:r>
              <a:rPr lang="ko-KR" altLang="en-US" sz="800" b="1" dirty="0" err="1">
                <a:solidFill>
                  <a:schemeClr val="bg1"/>
                </a:solidFill>
              </a:rPr>
              <a:t>iter</a:t>
            </a:r>
            <a:r>
              <a:rPr lang="ko-KR" altLang="en-US" sz="800" b="1" dirty="0">
                <a:solidFill>
                  <a:schemeClr val="bg1"/>
                </a:solidFill>
              </a:rPr>
              <a:t>__</a:t>
            </a:r>
            <a:r>
              <a:rPr lang="ko-KR" altLang="en-US" sz="800" b="1" dirty="0" err="1">
                <a:solidFill>
                  <a:schemeClr val="bg1"/>
                </a:solidFill>
              </a:rPr>
              <a:t>를</a:t>
            </a:r>
            <a:r>
              <a:rPr lang="ko-KR" altLang="en-US" sz="800" b="1" dirty="0">
                <a:solidFill>
                  <a:schemeClr val="bg1"/>
                </a:solidFill>
              </a:rPr>
              <a:t> 호출해줄 반복 가능한 객체(</a:t>
            </a:r>
            <a:r>
              <a:rPr lang="ko-KR" altLang="en-US" sz="800" b="1" dirty="0" err="1">
                <a:solidFill>
                  <a:schemeClr val="bg1"/>
                </a:solidFill>
              </a:rPr>
              <a:t>iterable</a:t>
            </a:r>
            <a:r>
              <a:rPr lang="ko-KR" altLang="en-US" sz="800" b="1" dirty="0">
                <a:solidFill>
                  <a:schemeClr val="bg1"/>
                </a:solidFill>
              </a:rPr>
              <a:t>)가 없으므로 현재 인스턴스를 반환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(이 객체는 반복 가능한 객체이면서 </a:t>
            </a:r>
            <a:r>
              <a:rPr lang="ko-KR" altLang="en-US" sz="800" b="1" dirty="0" err="1">
                <a:solidFill>
                  <a:schemeClr val="bg1"/>
                </a:solidFill>
              </a:rPr>
              <a:t>이터레이터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라고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해줌</a:t>
            </a:r>
            <a:r>
              <a:rPr lang="ko-KR" altLang="en-US" sz="8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AFA6A4-0E2D-4D18-A926-E475088D6E72}"/>
              </a:ext>
            </a:extLst>
          </p:cNvPr>
          <p:cNvCxnSpPr/>
          <p:nvPr/>
        </p:nvCxnSpPr>
        <p:spPr>
          <a:xfrm flipH="1" flipV="1">
            <a:off x="6831942" y="3600746"/>
            <a:ext cx="2904286" cy="16013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9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이터레이터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14021-E3D6-4416-A398-9C22575F265B}"/>
              </a:ext>
            </a:extLst>
          </p:cNvPr>
          <p:cNvSpPr/>
          <p:nvPr/>
        </p:nvSpPr>
        <p:spPr>
          <a:xfrm>
            <a:off x="1716672" y="1367522"/>
            <a:ext cx="8758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다음과 같이 </a:t>
            </a:r>
            <a:r>
              <a:rPr lang="ko-KR" altLang="en-US" dirty="0" err="1"/>
              <a:t>Counter</a:t>
            </a:r>
            <a:r>
              <a:rPr lang="ko-KR" altLang="en-US" dirty="0"/>
              <a:t>()의 결과를 변수 여러 개에 할당할 수 있다</a:t>
            </a:r>
          </a:p>
          <a:p>
            <a:pPr algn="ctr"/>
            <a:r>
              <a:rPr lang="ko-KR" altLang="en-US" dirty="0" err="1"/>
              <a:t>이터레이터가</a:t>
            </a:r>
            <a:r>
              <a:rPr lang="ko-KR" altLang="en-US" dirty="0"/>
              <a:t> 반복하는 횟수와 변수의 개수는 같아야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AB58B-2368-4587-A759-54AAD451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76" y="2094396"/>
            <a:ext cx="3095648" cy="42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2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인덱스로 접근할 수 있는 </a:t>
            </a:r>
            <a:r>
              <a:rPr lang="ko-KR" altLang="en-US" sz="4000" dirty="0" err="1"/>
              <a:t>이터레이터</a:t>
            </a:r>
            <a:r>
              <a:rPr lang="ko-KR" altLang="en-US" sz="4000" dirty="0"/>
              <a:t>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C20EA9-A320-4E53-8C3F-906A89B50566}"/>
              </a:ext>
            </a:extLst>
          </p:cNvPr>
          <p:cNvSpPr/>
          <p:nvPr/>
        </p:nvSpPr>
        <p:spPr>
          <a:xfrm>
            <a:off x="1830379" y="1363411"/>
            <a:ext cx="8531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__</a:t>
            </a:r>
            <a:r>
              <a:rPr lang="ko-KR" altLang="en-US" b="1" dirty="0" err="1"/>
              <a:t>getitem</a:t>
            </a:r>
            <a:r>
              <a:rPr lang="ko-KR" altLang="en-US" b="1" dirty="0"/>
              <a:t>__ 메서드</a:t>
            </a:r>
            <a:r>
              <a:rPr lang="ko-KR" altLang="en-US" dirty="0"/>
              <a:t>를 구현하여 인덱스로 접근할 수 있는 </a:t>
            </a:r>
            <a:r>
              <a:rPr lang="ko-KR" altLang="en-US" dirty="0" err="1"/>
              <a:t>이터레이터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27D62E-BCED-4B69-9D73-4E572A9910F2}"/>
              </a:ext>
            </a:extLst>
          </p:cNvPr>
          <p:cNvSpPr/>
          <p:nvPr/>
        </p:nvSpPr>
        <p:spPr>
          <a:xfrm>
            <a:off x="1441878" y="1908255"/>
            <a:ext cx="38502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class</a:t>
            </a:r>
            <a:r>
              <a:rPr lang="ko-KR" altLang="en-US" b="1" dirty="0"/>
              <a:t> </a:t>
            </a:r>
            <a:r>
              <a:rPr lang="ko-KR" altLang="en-US" b="1" dirty="0" err="1"/>
              <a:t>이터레이터이름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__</a:t>
            </a:r>
            <a:r>
              <a:rPr lang="ko-KR" altLang="en-US" b="1" dirty="0" err="1"/>
              <a:t>getitem</a:t>
            </a:r>
            <a:r>
              <a:rPr lang="ko-KR" altLang="en-US" b="1" dirty="0"/>
              <a:t>__(</a:t>
            </a:r>
            <a:r>
              <a:rPr lang="ko-KR" altLang="en-US" b="1" dirty="0" err="1"/>
              <a:t>self</a:t>
            </a:r>
            <a:r>
              <a:rPr lang="ko-KR" altLang="en-US" b="1" dirty="0"/>
              <a:t>, 인덱스):</a:t>
            </a:r>
          </a:p>
          <a:p>
            <a:r>
              <a:rPr lang="ko-KR" altLang="en-US" b="1" dirty="0"/>
              <a:t>       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029DC-B2E6-4866-A6FF-8DAC542B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17" y="2915694"/>
            <a:ext cx="4195793" cy="37576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8D8A50-F66F-43FD-BC41-150618ABE427}"/>
              </a:ext>
            </a:extLst>
          </p:cNvPr>
          <p:cNvSpPr/>
          <p:nvPr/>
        </p:nvSpPr>
        <p:spPr>
          <a:xfrm>
            <a:off x="5914383" y="28246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클래스에서 </a:t>
            </a:r>
            <a:r>
              <a:rPr lang="ko-KR" altLang="en-US" b="1" dirty="0"/>
              <a:t>__</a:t>
            </a:r>
            <a:r>
              <a:rPr lang="ko-KR" altLang="en-US" b="1" dirty="0" err="1"/>
              <a:t>getitem</a:t>
            </a:r>
            <a:r>
              <a:rPr lang="ko-KR" altLang="en-US" b="1" dirty="0"/>
              <a:t>__만 구현해도 </a:t>
            </a:r>
            <a:r>
              <a:rPr lang="ko-KR" altLang="en-US" b="1" dirty="0" err="1"/>
              <a:t>이터레이터가</a:t>
            </a:r>
            <a:r>
              <a:rPr lang="ko-KR" altLang="en-US" b="1" dirty="0"/>
              <a:t> 되며 </a:t>
            </a:r>
            <a:r>
              <a:rPr lang="ko-KR" altLang="en-US" dirty="0"/>
              <a:t>__</a:t>
            </a:r>
            <a:r>
              <a:rPr lang="ko-KR" altLang="en-US" dirty="0" err="1"/>
              <a:t>iter</a:t>
            </a:r>
            <a:r>
              <a:rPr lang="ko-KR" altLang="en-US" dirty="0"/>
              <a:t>__, __</a:t>
            </a:r>
            <a:r>
              <a:rPr lang="ko-KR" altLang="en-US" dirty="0" err="1"/>
              <a:t>next</a:t>
            </a:r>
            <a:r>
              <a:rPr lang="ko-KR" altLang="en-US" dirty="0"/>
              <a:t>__는 생략해도 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5F833A-4724-4DA4-AE35-853FC0E0729D}"/>
              </a:ext>
            </a:extLst>
          </p:cNvPr>
          <p:cNvSpPr/>
          <p:nvPr/>
        </p:nvSpPr>
        <p:spPr>
          <a:xfrm>
            <a:off x="5973777" y="4704604"/>
            <a:ext cx="166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Counter</a:t>
            </a:r>
            <a:r>
              <a:rPr lang="ko-KR" altLang="en-US" b="1" dirty="0"/>
              <a:t>(3)[0]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123A0B-F698-40E0-AAF1-4621C7AA221E}"/>
              </a:ext>
            </a:extLst>
          </p:cNvPr>
          <p:cNvSpPr/>
          <p:nvPr/>
        </p:nvSpPr>
        <p:spPr>
          <a:xfrm>
            <a:off x="8700012" y="4704604"/>
            <a:ext cx="296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Counter</a:t>
            </a:r>
            <a:r>
              <a:rPr lang="ko-KR" altLang="en-US" b="1" dirty="0"/>
              <a:t>(3)</a:t>
            </a:r>
            <a:r>
              <a:rPr lang="en-US" altLang="ko-KR" b="1" dirty="0"/>
              <a:t>.__</a:t>
            </a:r>
            <a:r>
              <a:rPr lang="en-US" altLang="ko-KR" b="1" dirty="0" err="1"/>
              <a:t>getitem</a:t>
            </a:r>
            <a:r>
              <a:rPr lang="en-US" altLang="ko-KR" b="1" dirty="0"/>
              <a:t>__(</a:t>
            </a:r>
            <a:r>
              <a:rPr lang="ko-KR" altLang="en-US" b="1" dirty="0"/>
              <a:t>0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2180168-EB2C-454A-9DA8-CC36B695DDA4}"/>
              </a:ext>
            </a:extLst>
          </p:cNvPr>
          <p:cNvSpPr/>
          <p:nvPr/>
        </p:nvSpPr>
        <p:spPr>
          <a:xfrm>
            <a:off x="7725405" y="4646954"/>
            <a:ext cx="88458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동일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12D4FB-98AA-4FAB-9A0A-A1DF6B32D155}"/>
              </a:ext>
            </a:extLst>
          </p:cNvPr>
          <p:cNvCxnSpPr/>
          <p:nvPr/>
        </p:nvCxnSpPr>
        <p:spPr>
          <a:xfrm>
            <a:off x="4008199" y="4041364"/>
            <a:ext cx="2004099" cy="85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46564E-4D95-4C7C-82BF-2B3C40970793}"/>
              </a:ext>
            </a:extLst>
          </p:cNvPr>
          <p:cNvSpPr txBox="1"/>
          <p:nvPr/>
        </p:nvSpPr>
        <p:spPr>
          <a:xfrm>
            <a:off x="5973777" y="4000126"/>
            <a:ext cx="320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index</a:t>
            </a:r>
            <a:r>
              <a:rPr lang="ko-KR" altLang="en-US" sz="1200" b="1" dirty="0"/>
              <a:t>는 자동적으로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에서 부터 </a:t>
            </a:r>
            <a:r>
              <a:rPr lang="en-US" altLang="ko-KR" sz="1200" b="1" dirty="0"/>
              <a:t>+1</a:t>
            </a:r>
            <a:r>
              <a:rPr lang="ko-KR" altLang="en-US" sz="1200" b="1" dirty="0"/>
              <a:t>씩 한다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E85A2F-2261-4B9B-B7EA-A1E15ED4312E}"/>
              </a:ext>
            </a:extLst>
          </p:cNvPr>
          <p:cNvCxnSpPr>
            <a:stCxn id="12" idx="2"/>
          </p:cNvCxnSpPr>
          <p:nvPr/>
        </p:nvCxnSpPr>
        <p:spPr>
          <a:xfrm flipH="1">
            <a:off x="3367013" y="4277125"/>
            <a:ext cx="4207523" cy="1114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C6F1-38AB-4C50-AFED-F46EF3AA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</a:t>
            </a:r>
            <a:r>
              <a:rPr lang="en-US" altLang="ko-KR" dirty="0"/>
              <a:t>, next </a:t>
            </a:r>
            <a:r>
              <a:rPr lang="ko-KR" altLang="en-US" dirty="0"/>
              <a:t>함수 활용하기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F2EB53-351E-4FB9-9C9A-D897C0E9368F}"/>
              </a:ext>
            </a:extLst>
          </p:cNvPr>
          <p:cNvSpPr/>
          <p:nvPr/>
        </p:nvSpPr>
        <p:spPr>
          <a:xfrm>
            <a:off x="838200" y="1321356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내장 함수 </a:t>
            </a:r>
            <a:r>
              <a:rPr lang="ko-KR" altLang="en-US" b="1" dirty="0" err="1"/>
              <a:t>iter</a:t>
            </a:r>
            <a:r>
              <a:rPr lang="ko-KR" altLang="en-US" b="1" dirty="0"/>
              <a:t>, </a:t>
            </a:r>
            <a:r>
              <a:rPr lang="ko-KR" altLang="en-US" b="1" dirty="0" err="1"/>
              <a:t>next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0CB6D-1E18-4A06-AC70-C166482B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35" y="1950578"/>
            <a:ext cx="4333530" cy="44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538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Python</vt:lpstr>
      <vt:lpstr>이터레이터 사용하기</vt:lpstr>
      <vt:lpstr>이터레이터 사용하기</vt:lpstr>
      <vt:lpstr>이터레이터 사용하기</vt:lpstr>
      <vt:lpstr>시퀀스 객체와 반복 가능한 객체의 차이</vt:lpstr>
      <vt:lpstr>이터레이터 만들기</vt:lpstr>
      <vt:lpstr>이터레이터 언패킹</vt:lpstr>
      <vt:lpstr>인덱스로 접근할 수 있는 이터레이터 만들기</vt:lpstr>
      <vt:lpstr>iter, next 함수 활용하기</vt:lpstr>
      <vt:lpstr>iter, next 함수 활용하기</vt:lpstr>
      <vt:lpstr>iter, next 함수 활용하기</vt:lpstr>
      <vt:lpstr>반환값을 _에 저장하는 이유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99</cp:revision>
  <dcterms:created xsi:type="dcterms:W3CDTF">2020-02-04T02:30:48Z</dcterms:created>
  <dcterms:modified xsi:type="dcterms:W3CDTF">2020-02-04T05:36:03Z</dcterms:modified>
</cp:coreProperties>
</file>