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530A-8F5C-4A17-98ED-2CCE33F70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E31B0A-92CC-4C7A-B4E8-62C48C11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67ADD-79F4-48D6-AE7D-82CABB6E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F49-1EB1-410B-B270-048004E6639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0D36A-5AB3-4261-8720-083BDF0B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2244E-97E1-43C7-8CF7-815B87BF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0A8-5A86-4B19-BAA2-6FDC2DA3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2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0DCE0-91C8-4D63-9999-F1AD4C4B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1FAB18-FCF0-4013-A67A-475AA2F5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14DFD-E34E-4269-B133-F2004A99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F49-1EB1-410B-B270-048004E6639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C8C9-383B-4A35-8A0B-B56620F2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75BB4-3E7B-4495-8331-37DDA368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0A8-5A86-4B19-BAA2-6FDC2DA3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7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19023-24D4-497B-9777-648FA01FB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899720-F8FE-4192-9A81-0FDFC2668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D1EF2-447A-44DB-9919-D6962984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F49-1EB1-410B-B270-048004E6639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84C94-EE95-43F6-A9FF-E50A87F4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1DFF8-5EA0-4510-B3F1-98A1C982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0A8-5A86-4B19-BAA2-6FDC2DA3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9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C866E-A61D-466C-A92D-A9B467FA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E42E1-BB2D-4B62-AF71-9B297399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9514D-4994-47D6-83AE-0CF4BD4E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F49-1EB1-410B-B270-048004E6639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87E20-FC2C-4125-95AF-49341C13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BE6F2-BBF8-449F-848D-A2D71149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0A8-5A86-4B19-BAA2-6FDC2DA3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4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A9707-D346-4738-BD54-F0C55874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66544-7F61-416D-8C15-9431F6EBB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01B90-C2C4-4B63-B739-1266804D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F49-1EB1-410B-B270-048004E6639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3852A-D818-46FD-81F9-DF7D06D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D7BE0-26A7-403D-A71D-3FABF593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0A8-5A86-4B19-BAA2-6FDC2DA3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9379E-AF4A-4BD6-8587-4528C1A1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0EE3D-8959-4B79-B562-0D249428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9FCDB-FF85-4BC5-B790-09E9A5941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32C52-F9B4-41F7-AEA6-26B71526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F49-1EB1-410B-B270-048004E6639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0F5C6-F038-4EAC-88FA-AC4E36E1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4F9C7-8950-4CFA-BED9-538F7B91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0A8-5A86-4B19-BAA2-6FDC2DA3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0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E61B8-63EB-4CBF-8A06-086E2A79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7C6DF-2EFE-4C8B-AA7D-EE9AE55C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D7E32-8F5D-4CA4-91F0-1BFBDFF32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F18577-12AC-4AD7-8655-194F91188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A767A0-975C-413B-88C4-40C8E6A28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E31E77-8307-4252-A8A9-D1F24FCF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F49-1EB1-410B-B270-048004E6639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86C204-407D-45DE-9FA1-1305BD5A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D2DEB1-1348-4FD3-B361-9F8998F5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0A8-5A86-4B19-BAA2-6FDC2DA3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85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02555-B467-4DCF-B652-6028F637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DE0927-6966-41AD-9F31-54888125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F49-1EB1-410B-B270-048004E6639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E79E7C-0790-4A3E-A9A7-7C09990F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D959FC-932E-4DC8-9726-AC7D1EDE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0A8-5A86-4B19-BAA2-6FDC2DA3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5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4B02B5-D8DA-4FDC-AE13-852C561B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F49-1EB1-410B-B270-048004E6639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1763EC-36C6-4AF2-8686-E07F265B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53089C-1144-4030-A16C-0A11B119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0A8-5A86-4B19-BAA2-6FDC2DA3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7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C6213-91FC-4F56-A9B7-C26BD3E9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DCACF-FE25-4A57-A97B-198585DA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965ED4-D00D-44A6-A47A-5F00C825E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96847-C97A-4F1D-95E5-B3CFB5BB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F49-1EB1-410B-B270-048004E6639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CCACDB-B744-41AA-92E5-F30532F6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829CB-B9E4-482E-B49E-F6EA7880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0A8-5A86-4B19-BAA2-6FDC2DA3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BBDCA-7D37-46DD-B45E-4F1F12F3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4ECF04-8331-44ED-B89D-339BD25F3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A729A-E88A-48C0-9E82-16B247A8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67C68-6FD6-4980-B7A9-084A8D6D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F49-1EB1-410B-B270-048004E6639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9E90E-A1C2-4712-B4C4-BBBCF6BD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0C14F-3166-4B77-B371-DCE557EC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0A8-5A86-4B19-BAA2-6FDC2DA3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9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7D619F-08EA-471E-9066-793882C8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28B73-2A1F-43B2-99C1-62F71AD8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E1F2E-D68B-47FB-B6A9-EC5E33296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6F49-1EB1-410B-B270-048004E6639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A71F1-3874-4DFE-B88D-342E9C337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CB7A0-C4B5-4E9B-AE87-9954855C7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30A8-5A86-4B19-BAA2-6FDC2DA3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9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8516A-1298-454D-A8E7-C837DA770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5BFA95-E8D3-48CE-9F8B-EED95241F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80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BD488-9AAF-4A8F-8AD8-C60D1FED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yield from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1237E8-C2F8-4806-8065-BF5FDEA475F3}"/>
              </a:ext>
            </a:extLst>
          </p:cNvPr>
          <p:cNvSpPr/>
          <p:nvPr/>
        </p:nvSpPr>
        <p:spPr>
          <a:xfrm>
            <a:off x="3976613" y="1735500"/>
            <a:ext cx="423877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yield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반복가능한객체</a:t>
            </a:r>
          </a:p>
          <a:p>
            <a:pPr algn="ctr"/>
            <a:r>
              <a:rPr lang="ko-KR" altLang="en-US" dirty="0" err="1"/>
              <a:t>yield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이터레이터</a:t>
            </a:r>
            <a:endParaRPr lang="ko-KR" altLang="en-US" dirty="0"/>
          </a:p>
          <a:p>
            <a:pPr algn="ctr"/>
            <a:r>
              <a:rPr lang="ko-KR" altLang="en-US" dirty="0" err="1"/>
              <a:t>yield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제너레이터객체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EA1D06-4C4B-4410-B553-403DF281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58" y="3160207"/>
            <a:ext cx="5314989" cy="2371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4F3275-431A-4661-8543-463A5F922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92" y="3100675"/>
            <a:ext cx="2819421" cy="249080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702E032-4A88-49D5-823B-E9AE0C3058B5}"/>
              </a:ext>
            </a:extLst>
          </p:cNvPr>
          <p:cNvSpPr/>
          <p:nvPr/>
        </p:nvSpPr>
        <p:spPr>
          <a:xfrm>
            <a:off x="4289181" y="4103762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BD488-9AAF-4A8F-8AD8-C60D1FED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yield from </a:t>
            </a:r>
            <a:r>
              <a:rPr lang="ko-KR" altLang="en-US" dirty="0" err="1"/>
              <a:t>제너레이터</a:t>
            </a:r>
            <a:r>
              <a:rPr lang="ko-KR" altLang="en-US" dirty="0"/>
              <a:t> 객체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A24E1C-A24D-43A8-B097-B2EB48EE9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33" y="1411552"/>
            <a:ext cx="8100534" cy="514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0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BD488-9AAF-4A8F-8AD8-C60D1FED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표현식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90D181-03D2-4FF1-8D62-7143B2C949EF}"/>
              </a:ext>
            </a:extLst>
          </p:cNvPr>
          <p:cNvSpPr/>
          <p:nvPr/>
        </p:nvSpPr>
        <p:spPr>
          <a:xfrm>
            <a:off x="4339749" y="1581827"/>
            <a:ext cx="35125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(식 </a:t>
            </a:r>
            <a:r>
              <a:rPr lang="ko-KR" altLang="en-US" b="1" dirty="0" err="1"/>
              <a:t>for</a:t>
            </a:r>
            <a:r>
              <a:rPr lang="ko-KR" altLang="en-US" b="1" dirty="0"/>
              <a:t> 변수 </a:t>
            </a:r>
            <a:r>
              <a:rPr lang="ko-KR" altLang="en-US" b="1" dirty="0" err="1"/>
              <a:t>in</a:t>
            </a:r>
            <a:r>
              <a:rPr lang="ko-KR" altLang="en-US" b="1" dirty="0"/>
              <a:t> 반복가능한객체)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1455D5-38CC-46D1-AD8D-47198AC8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864" y="2176894"/>
            <a:ext cx="6380272" cy="41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9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B26D98-40EF-468F-984D-141DD2994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0083"/>
            <a:ext cx="5314654" cy="32335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99A948-6C26-4F26-9938-76F84DA98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58984" cy="68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BD488-9AAF-4A8F-8AD8-C60D1FED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887D96-BE69-48E4-B950-BF1BA016A624}"/>
              </a:ext>
            </a:extLst>
          </p:cNvPr>
          <p:cNvSpPr/>
          <p:nvPr/>
        </p:nvSpPr>
        <p:spPr>
          <a:xfrm>
            <a:off x="4421503" y="1506022"/>
            <a:ext cx="33489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이터레이터를</a:t>
            </a:r>
            <a:r>
              <a:rPr lang="ko-KR" altLang="en-US" b="1" dirty="0"/>
              <a:t> 생성해주는 함수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CA6282-CA7E-469D-9DE3-12AEBB4D73EB}"/>
              </a:ext>
            </a:extLst>
          </p:cNvPr>
          <p:cNvSpPr/>
          <p:nvPr/>
        </p:nvSpPr>
        <p:spPr>
          <a:xfrm>
            <a:off x="1342383" y="2481118"/>
            <a:ext cx="9507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이터레이터는</a:t>
            </a:r>
            <a:r>
              <a:rPr lang="ko-KR" altLang="en-US" dirty="0"/>
              <a:t> 클래스에 __</a:t>
            </a:r>
            <a:r>
              <a:rPr lang="ko-KR" altLang="en-US" dirty="0" err="1"/>
              <a:t>iter</a:t>
            </a:r>
            <a:r>
              <a:rPr lang="ko-KR" altLang="en-US" dirty="0"/>
              <a:t>__, __</a:t>
            </a:r>
            <a:r>
              <a:rPr lang="ko-KR" altLang="en-US" dirty="0" err="1"/>
              <a:t>next</a:t>
            </a:r>
            <a:r>
              <a:rPr lang="ko-KR" altLang="en-US" dirty="0"/>
              <a:t>__ 또는 __</a:t>
            </a:r>
            <a:r>
              <a:rPr lang="ko-KR" altLang="en-US" dirty="0" err="1"/>
              <a:t>getitem</a:t>
            </a:r>
            <a:r>
              <a:rPr lang="ko-KR" altLang="en-US" dirty="0"/>
              <a:t>__ 메서드를 구현해야 하지만</a:t>
            </a:r>
            <a:endParaRPr lang="en-US" altLang="ko-KR" dirty="0"/>
          </a:p>
          <a:p>
            <a:pPr algn="ctr"/>
            <a:r>
              <a:rPr lang="ko-KR" altLang="en-US" b="1" dirty="0" err="1"/>
              <a:t>제너레이터는</a:t>
            </a:r>
            <a:r>
              <a:rPr lang="ko-KR" altLang="en-US" b="1" dirty="0"/>
              <a:t> 함수 안에서 </a:t>
            </a:r>
            <a:r>
              <a:rPr lang="ko-KR" altLang="en-US" b="1" dirty="0" err="1"/>
              <a:t>yield라는</a:t>
            </a:r>
            <a:r>
              <a:rPr lang="ko-KR" altLang="en-US" b="1" dirty="0"/>
              <a:t> 키워드만 사용하면 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285CED-BAB5-4FD5-A39A-4A8069B243C8}"/>
              </a:ext>
            </a:extLst>
          </p:cNvPr>
          <p:cNvSpPr/>
          <p:nvPr/>
        </p:nvSpPr>
        <p:spPr>
          <a:xfrm>
            <a:off x="3416420" y="3236978"/>
            <a:ext cx="5359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제너레이터는</a:t>
            </a:r>
            <a:r>
              <a:rPr lang="ko-KR" altLang="en-US" b="1" dirty="0"/>
              <a:t> </a:t>
            </a:r>
            <a:r>
              <a:rPr lang="ko-KR" altLang="en-US" b="1" dirty="0" err="1"/>
              <a:t>이터레이터보다</a:t>
            </a:r>
            <a:r>
              <a:rPr lang="ko-KR" altLang="en-US" b="1" dirty="0"/>
              <a:t> 훨씬 간단하게 작성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A5F7A0-168A-47ED-83AB-C3C930D969D9}"/>
              </a:ext>
            </a:extLst>
          </p:cNvPr>
          <p:cNvSpPr/>
          <p:nvPr/>
        </p:nvSpPr>
        <p:spPr>
          <a:xfrm>
            <a:off x="4924044" y="1937923"/>
            <a:ext cx="234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제너레이터는</a:t>
            </a:r>
            <a:r>
              <a:rPr lang="ko-KR" altLang="en-US" b="1" dirty="0"/>
              <a:t> </a:t>
            </a:r>
            <a:r>
              <a:rPr lang="ko-KR" altLang="en-US" b="1" dirty="0" err="1"/>
              <a:t>발생자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137245-2EAB-4C41-AAED-1FB448965CE1}"/>
              </a:ext>
            </a:extLst>
          </p:cNvPr>
          <p:cNvSpPr/>
          <p:nvPr/>
        </p:nvSpPr>
        <p:spPr>
          <a:xfrm>
            <a:off x="5602916" y="3672967"/>
            <a:ext cx="10198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b="1" dirty="0" err="1"/>
              <a:t>yield</a:t>
            </a:r>
            <a:r>
              <a:rPr lang="ko-KR" altLang="en-US" b="1" dirty="0"/>
              <a:t> 값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3E5583-E634-495C-BE35-9ACCA640D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27" y="4108956"/>
            <a:ext cx="2828946" cy="248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BD488-9AAF-4A8F-8AD8-C60D1FED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59CBE6-EDFA-4C4F-A1EA-4188EBE4A11D}"/>
              </a:ext>
            </a:extLst>
          </p:cNvPr>
          <p:cNvSpPr/>
          <p:nvPr/>
        </p:nvSpPr>
        <p:spPr>
          <a:xfrm>
            <a:off x="2427345" y="1637110"/>
            <a:ext cx="7337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함수에 </a:t>
            </a:r>
            <a:r>
              <a:rPr lang="ko-KR" altLang="en-US" dirty="0" err="1"/>
              <a:t>yield만</a:t>
            </a:r>
            <a:r>
              <a:rPr lang="ko-KR" altLang="en-US" dirty="0"/>
              <a:t> 사용해서 간단하게 </a:t>
            </a:r>
            <a:r>
              <a:rPr lang="ko-KR" altLang="en-US" dirty="0" err="1"/>
              <a:t>이터레이터를</a:t>
            </a:r>
            <a:r>
              <a:rPr lang="ko-KR" altLang="en-US" dirty="0"/>
              <a:t> 구현할 수 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309E19-D14C-40B9-AB12-BEE4D0D04C67}"/>
              </a:ext>
            </a:extLst>
          </p:cNvPr>
          <p:cNvSpPr/>
          <p:nvPr/>
        </p:nvSpPr>
        <p:spPr>
          <a:xfrm>
            <a:off x="4993666" y="3118168"/>
            <a:ext cx="710615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차이점</a:t>
            </a:r>
            <a:endParaRPr lang="ko-KR" altLang="en-US" sz="2000" dirty="0"/>
          </a:p>
          <a:p>
            <a:r>
              <a:rPr lang="ko-KR" altLang="en-US" b="1" dirty="0" err="1"/>
              <a:t>이터레이터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__</a:t>
            </a:r>
            <a:r>
              <a:rPr lang="ko-KR" altLang="en-US" dirty="0" err="1"/>
              <a:t>next</a:t>
            </a:r>
            <a:r>
              <a:rPr lang="ko-KR" altLang="en-US" dirty="0"/>
              <a:t>__ 메서드 안에서 직접 </a:t>
            </a:r>
            <a:r>
              <a:rPr lang="ko-KR" altLang="en-US" dirty="0" err="1"/>
              <a:t>return으로</a:t>
            </a:r>
            <a:r>
              <a:rPr lang="ko-KR" altLang="en-US" dirty="0"/>
              <a:t> 값을 반환</a:t>
            </a:r>
            <a:endParaRPr lang="en-US" altLang="ko-KR" dirty="0"/>
          </a:p>
          <a:p>
            <a:r>
              <a:rPr lang="ko-KR" altLang="en-US" b="1" dirty="0" err="1"/>
              <a:t>제너레이터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yield에</a:t>
            </a:r>
            <a:r>
              <a:rPr lang="ko-KR" altLang="en-US" dirty="0"/>
              <a:t> 지정한 값이 __</a:t>
            </a:r>
            <a:r>
              <a:rPr lang="ko-KR" altLang="en-US" dirty="0" err="1"/>
              <a:t>next</a:t>
            </a:r>
            <a:r>
              <a:rPr lang="ko-KR" altLang="en-US" dirty="0"/>
              <a:t>__ 메서드(</a:t>
            </a:r>
            <a:r>
              <a:rPr lang="ko-KR" altLang="en-US" dirty="0" err="1"/>
              <a:t>next</a:t>
            </a:r>
            <a:r>
              <a:rPr lang="ko-KR" altLang="en-US" dirty="0"/>
              <a:t> 함수)의 </a:t>
            </a:r>
            <a:r>
              <a:rPr lang="ko-KR" altLang="en-US" dirty="0" err="1"/>
              <a:t>반환값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 err="1"/>
              <a:t>이터레이터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raise로</a:t>
            </a:r>
            <a:r>
              <a:rPr lang="ko-KR" altLang="en-US" dirty="0"/>
              <a:t> </a:t>
            </a:r>
            <a:r>
              <a:rPr lang="ko-KR" altLang="en-US" dirty="0" err="1"/>
              <a:t>StopIteration</a:t>
            </a:r>
            <a:r>
              <a:rPr lang="ko-KR" altLang="en-US" dirty="0"/>
              <a:t> 예외를 직접 발생</a:t>
            </a:r>
            <a:endParaRPr lang="en-US" altLang="ko-KR" dirty="0"/>
          </a:p>
          <a:p>
            <a:r>
              <a:rPr lang="ko-KR" altLang="en-US" b="1" dirty="0" err="1"/>
              <a:t>제너레이터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함수의 끝까지 도달하면 </a:t>
            </a:r>
            <a:r>
              <a:rPr lang="ko-KR" altLang="en-US" dirty="0" err="1"/>
              <a:t>StopIteration</a:t>
            </a:r>
            <a:r>
              <a:rPr lang="ko-KR" altLang="en-US" dirty="0"/>
              <a:t> 예외가 자동으로 발생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9B3BA8-D85F-4C01-B38A-CB183A8E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8" y="2898340"/>
            <a:ext cx="2714645" cy="2747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DD39E1-7EFD-4F77-AE85-078A10D7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60" y="3891327"/>
            <a:ext cx="1747850" cy="76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9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BD488-9AAF-4A8F-8AD8-C60D1FED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사용하기</a:t>
            </a:r>
          </a:p>
        </p:txBody>
      </p:sp>
      <p:pic>
        <p:nvPicPr>
          <p:cNvPr id="1026" name="Picture 2" descr="https://dojang.io/pluginfile.php/13960/mod_page/content/4/040001.png">
            <a:extLst>
              <a:ext uri="{FF2B5EF4-FFF2-40B4-BE49-F238E27FC236}">
                <a16:creationId xmlns:a16="http://schemas.microsoft.com/office/drawing/2014/main" id="{261A445B-7A07-4DCB-97F2-FC613AC29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" t="15544" r="2676" b="25665"/>
          <a:stretch/>
        </p:blipFill>
        <p:spPr bwMode="auto">
          <a:xfrm>
            <a:off x="1951982" y="1828799"/>
            <a:ext cx="8471229" cy="403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5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BD488-9AAF-4A8F-8AD8-C60D1FED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사용하기</a:t>
            </a:r>
          </a:p>
        </p:txBody>
      </p:sp>
      <p:pic>
        <p:nvPicPr>
          <p:cNvPr id="2050" name="Picture 2" descr="https://dojang.io/pluginfile.php/13960/mod_page/content/4/040002.png">
            <a:extLst>
              <a:ext uri="{FF2B5EF4-FFF2-40B4-BE49-F238E27FC236}">
                <a16:creationId xmlns:a16="http://schemas.microsoft.com/office/drawing/2014/main" id="{643DE09D-52D0-4503-A7C5-F72C3E20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154" y="1320422"/>
            <a:ext cx="6571692" cy="492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27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BD488-9AAF-4A8F-8AD8-C60D1FED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사용하기</a:t>
            </a:r>
          </a:p>
        </p:txBody>
      </p:sp>
      <p:pic>
        <p:nvPicPr>
          <p:cNvPr id="3074" name="Picture 2" descr="https://dojang.io/pluginfile.php/13960/mod_page/content/4/040003.png">
            <a:extLst>
              <a:ext uri="{FF2B5EF4-FFF2-40B4-BE49-F238E27FC236}">
                <a16:creationId xmlns:a16="http://schemas.microsoft.com/office/drawing/2014/main" id="{13F3882E-CCD2-45F8-9972-C86522913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877" y="1409191"/>
            <a:ext cx="6778246" cy="50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41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BD488-9AAF-4A8F-8AD8-C60D1FED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FEA396-7817-4FBB-858C-C28C5766ACC6}"/>
              </a:ext>
            </a:extLst>
          </p:cNvPr>
          <p:cNvSpPr/>
          <p:nvPr/>
        </p:nvSpPr>
        <p:spPr>
          <a:xfrm>
            <a:off x="532216" y="3037300"/>
            <a:ext cx="11127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제너레이터</a:t>
            </a:r>
            <a:r>
              <a:rPr lang="ko-KR" altLang="en-US" dirty="0" err="1"/>
              <a:t>는</a:t>
            </a:r>
            <a:r>
              <a:rPr lang="ko-KR" altLang="en-US" dirty="0"/>
              <a:t> </a:t>
            </a:r>
            <a:r>
              <a:rPr lang="ko-KR" altLang="en-US" b="1" dirty="0"/>
              <a:t>함수를 끝내지 않은 상태에서 </a:t>
            </a:r>
            <a:r>
              <a:rPr lang="ko-KR" altLang="en-US" b="1" dirty="0" err="1"/>
              <a:t>yield를</a:t>
            </a:r>
            <a:r>
              <a:rPr lang="ko-KR" altLang="en-US" b="1" dirty="0"/>
              <a:t> 사용하여 값을 바깥으로 전달</a:t>
            </a:r>
            <a:r>
              <a:rPr lang="ko-KR" altLang="en-US" dirty="0"/>
              <a:t>할 수 있다</a:t>
            </a:r>
            <a:endParaRPr lang="en-US" altLang="ko-KR" dirty="0"/>
          </a:p>
          <a:p>
            <a:pPr algn="ctr"/>
            <a:endParaRPr lang="ko-KR" altLang="en-US" dirty="0"/>
          </a:p>
          <a:p>
            <a:pPr algn="ctr"/>
            <a:r>
              <a:rPr lang="ko-KR" altLang="en-US" b="1" dirty="0"/>
              <a:t>즉, </a:t>
            </a:r>
            <a:r>
              <a:rPr lang="ko-KR" altLang="en-US" b="1" dirty="0" err="1"/>
              <a:t>return은</a:t>
            </a:r>
            <a:r>
              <a:rPr lang="ko-KR" altLang="en-US" b="1" dirty="0"/>
              <a:t> 반환 즉시 함수가 끝나지만 </a:t>
            </a:r>
            <a:r>
              <a:rPr lang="ko-KR" altLang="en-US" b="1" dirty="0" err="1"/>
              <a:t>yield는</a:t>
            </a:r>
            <a:r>
              <a:rPr lang="ko-KR" altLang="en-US" b="1" dirty="0"/>
              <a:t> 잠시 함수 바깥의 코드가 실행되도록 양보</a:t>
            </a:r>
            <a:r>
              <a:rPr lang="ko-KR" altLang="en-US" dirty="0"/>
              <a:t>하여 </a:t>
            </a:r>
            <a:r>
              <a:rPr lang="ko-KR" altLang="en-US" b="1" dirty="0"/>
              <a:t>값을 가져가게 한 뒤 다시 </a:t>
            </a:r>
            <a:r>
              <a:rPr lang="ko-KR" altLang="en-US" b="1" dirty="0" err="1"/>
              <a:t>제너레이터</a:t>
            </a:r>
            <a:r>
              <a:rPr lang="ko-KR" altLang="en-US" b="1" dirty="0"/>
              <a:t> 안의 코드를 계속 실행</a:t>
            </a:r>
            <a:r>
              <a:rPr lang="ko-KR" altLang="en-US" dirty="0"/>
              <a:t>하는 방식</a:t>
            </a:r>
          </a:p>
        </p:txBody>
      </p:sp>
    </p:spTree>
    <p:extLst>
      <p:ext uri="{BB962C8B-B14F-4D97-AF65-F5344CB8AC3E}">
        <p14:creationId xmlns:p14="http://schemas.microsoft.com/office/powerpoint/2010/main" val="146894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BD488-9AAF-4A8F-8AD8-C60D1FED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제너레이터와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C72EE7-EC42-419A-BD3F-26A8ED2F69D7}"/>
              </a:ext>
            </a:extLst>
          </p:cNvPr>
          <p:cNvSpPr/>
          <p:nvPr/>
        </p:nvSpPr>
        <p:spPr>
          <a:xfrm>
            <a:off x="446935" y="1394706"/>
            <a:ext cx="11298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제너레이터는</a:t>
            </a:r>
            <a:r>
              <a:rPr lang="ko-KR" altLang="en-US" dirty="0"/>
              <a:t> </a:t>
            </a:r>
            <a:r>
              <a:rPr lang="ko-KR" altLang="en-US" b="1" dirty="0"/>
              <a:t>함수 끝까지 도달하면 </a:t>
            </a:r>
            <a:r>
              <a:rPr lang="ko-KR" altLang="en-US" b="1" dirty="0" err="1"/>
              <a:t>StopIteration</a:t>
            </a:r>
            <a:r>
              <a:rPr lang="ko-KR" altLang="en-US" b="1" dirty="0"/>
              <a:t> 예외가 발생</a:t>
            </a:r>
          </a:p>
          <a:p>
            <a:pPr algn="ctr"/>
            <a:r>
              <a:rPr lang="ko-KR" altLang="en-US" b="1" dirty="0" err="1"/>
              <a:t>return도</a:t>
            </a:r>
            <a:r>
              <a:rPr lang="ko-KR" altLang="en-US" b="1" dirty="0"/>
              <a:t> 함수를 끝내</a:t>
            </a:r>
            <a:r>
              <a:rPr lang="ko-KR" altLang="en-US" dirty="0"/>
              <a:t>므로 </a:t>
            </a:r>
            <a:r>
              <a:rPr lang="ko-KR" altLang="en-US" dirty="0" err="1"/>
              <a:t>return을</a:t>
            </a:r>
            <a:r>
              <a:rPr lang="ko-KR" altLang="en-US" dirty="0"/>
              <a:t> 사용해서 함수 중간에 빠져나오면 </a:t>
            </a:r>
            <a:r>
              <a:rPr lang="ko-KR" altLang="en-US" b="1" dirty="0" err="1"/>
              <a:t>StopIteration</a:t>
            </a:r>
            <a:r>
              <a:rPr lang="ko-KR" altLang="en-US" b="1" dirty="0"/>
              <a:t> 예외가 발생</a:t>
            </a:r>
          </a:p>
          <a:p>
            <a:pPr algn="ctr"/>
            <a:endParaRPr lang="ko-KR" altLang="en-US" dirty="0"/>
          </a:p>
          <a:p>
            <a:pPr algn="ctr"/>
            <a:r>
              <a:rPr lang="ko-KR" altLang="en-US" b="1" dirty="0" err="1"/>
              <a:t>제너레이터</a:t>
            </a:r>
            <a:r>
              <a:rPr lang="ko-KR" altLang="en-US" b="1" dirty="0"/>
              <a:t> 안에서 </a:t>
            </a:r>
            <a:r>
              <a:rPr lang="ko-KR" altLang="en-US" b="1" dirty="0" err="1"/>
              <a:t>return에</a:t>
            </a:r>
            <a:r>
              <a:rPr lang="ko-KR" altLang="en-US" b="1" dirty="0"/>
              <a:t> </a:t>
            </a:r>
            <a:r>
              <a:rPr lang="ko-KR" altLang="en-US" b="1" dirty="0" err="1"/>
              <a:t>반환값을</a:t>
            </a:r>
            <a:r>
              <a:rPr lang="ko-KR" altLang="en-US" b="1" dirty="0"/>
              <a:t> 지정하면 </a:t>
            </a:r>
            <a:r>
              <a:rPr lang="ko-KR" altLang="en-US" b="1" dirty="0" err="1"/>
              <a:t>StopIteration</a:t>
            </a:r>
            <a:r>
              <a:rPr lang="ko-KR" altLang="en-US" b="1" dirty="0"/>
              <a:t> 예외의 에러 메시지로 들어간다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ECA625-F3E2-4BA0-80FB-3EF151FCC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16" y="2764521"/>
            <a:ext cx="4336768" cy="36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BD488-9AAF-4A8F-8AD8-C60D1FED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r>
              <a:rPr lang="ko-KR" altLang="en-US" dirty="0"/>
              <a:t> 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FB8A21-40AD-42D2-98C9-E246F917951F}"/>
              </a:ext>
            </a:extLst>
          </p:cNvPr>
          <p:cNvSpPr/>
          <p:nvPr/>
        </p:nvSpPr>
        <p:spPr>
          <a:xfrm>
            <a:off x="3895718" y="1562407"/>
            <a:ext cx="4400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/>
              <a:t>range</a:t>
            </a:r>
            <a:r>
              <a:rPr lang="ko-KR" altLang="en-US" dirty="0"/>
              <a:t>(횟수)</a:t>
            </a:r>
            <a:r>
              <a:rPr lang="ko-KR" altLang="en-US" dirty="0" err="1"/>
              <a:t>처럼</a:t>
            </a:r>
            <a:r>
              <a:rPr lang="ko-KR" altLang="en-US" dirty="0"/>
              <a:t> 동작을 하는 </a:t>
            </a:r>
            <a:r>
              <a:rPr lang="ko-KR" altLang="en-US" dirty="0" err="1"/>
              <a:t>제너레이터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B96282-558A-490B-B8BF-4C07798E8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52" y="2105960"/>
            <a:ext cx="7949496" cy="41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214</Words>
  <Application>Microsoft Office PowerPoint</Application>
  <PresentationFormat>와이드스크린</PresentationFormat>
  <Paragraphs>38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Python</vt:lpstr>
      <vt:lpstr>제너레이터 사용하기</vt:lpstr>
      <vt:lpstr>제너레이터 사용하기</vt:lpstr>
      <vt:lpstr>제너레이터 사용하기</vt:lpstr>
      <vt:lpstr>제너레이터 사용하기</vt:lpstr>
      <vt:lpstr>제너레이터 사용하기</vt:lpstr>
      <vt:lpstr>제너레이터 사용하기</vt:lpstr>
      <vt:lpstr>제너레이터와 return</vt:lpstr>
      <vt:lpstr>제너레이터 만들기</vt:lpstr>
      <vt:lpstr>yield from</vt:lpstr>
      <vt:lpstr>yield from 제너레이터 객체</vt:lpstr>
      <vt:lpstr>제너레이터 표현식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43</cp:revision>
  <dcterms:created xsi:type="dcterms:W3CDTF">2020-02-04T10:52:22Z</dcterms:created>
  <dcterms:modified xsi:type="dcterms:W3CDTF">2020-02-04T13:58:11Z</dcterms:modified>
</cp:coreProperties>
</file>