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A960-43A6-4DCA-AF6D-B28EE506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C094A-0D2B-4A97-9558-BBBFD7B6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2FF73-6A04-4B5A-960D-D238DD12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F7089-2D9C-4375-B694-62D4C8A2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480F-3937-476F-8EFE-B2A3A4B0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0890-60C0-4056-9936-919E1469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453DA-79EF-46D2-AFFD-5BD3A4D1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1593E-8B72-45EF-95F5-37729D9E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8E4E3-D088-45E8-B002-DDCAFBC6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F9968-D7E0-4C6F-A8C0-61F05214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6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A0F774-54F7-4AC3-9A53-F776E1504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450C3-B4B1-4A43-A255-EC8AD51C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F3DD-D672-4AD0-8259-FD1B7A1E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AE646-C329-4C6A-AEA4-F9BB2D3D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6A1F3-2741-4EFA-8A40-DA3270CF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4EFC-BBB5-4FF2-9CD9-0433C2B8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205EA-2C2B-4E24-8BBB-C9FB8934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D48A9-23F4-4160-AE85-AE47ACC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6312C-04D5-4213-92FB-6860FDC5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D36F-9901-4299-874E-C0FA25DA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F4F8E-160E-4C7A-8789-9E4551F7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A4629-AEF4-4505-8EA7-C79CCA6B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6B44F-3605-4F19-8D06-7D9537D5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03ADC-A11D-4227-B738-12FE1BA5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AB7A2-297B-44B8-B520-001AA04E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46A9D-03E7-4FDE-8B1A-62E23B1B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67AC-874A-474B-8236-E897F7F9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916F4-1137-412E-8F72-07A631776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05DEF-625D-4ECB-8C03-F2C7609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3AA45-D968-45A5-BDB5-A9A001EB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68D57-621C-440E-B2C2-9C364E15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8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68DE2-C71F-471F-A142-2F689606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2C46A-7C40-422C-9DEA-A0F7DB32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A7CCF-1A66-4099-8C9C-D3F930C7F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797959-3CCF-449B-B991-E115031CE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5AFE07-C37B-47ED-A19F-3EE6EFBAD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D2458-63CD-4CEB-8E89-D3FDC0CC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B9F42E-665B-4ECF-957C-0AFD97D6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355328-74D7-43CE-B397-155FDA8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B775-CB42-4CB1-BA44-13D255D6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9A2ECA-B878-4512-8203-32AFF849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E8ACD-C767-4BBE-8E99-8EE5A204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004403-2255-410D-AD10-282A34AC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55F7A-D158-4429-98DC-253EC92B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936E0-C0E4-448B-A844-51FE1AE7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E7EB87-541A-492E-8682-50E5CCCD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91016-D269-4839-87D6-BDACCB24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2FD55-1F86-4EE6-92F9-077A9156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DF174-6F3B-42A0-9B78-69293609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5D1EC-AF78-4EB5-839D-D63F5442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B489E-EB62-4211-AD44-ECC32460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C72B9-EDAD-4C42-AB64-FDF1942B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B001-9C91-4DCA-AA30-45996251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C3917-6567-4A78-A62E-C1F86B900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EC913-5406-4EC4-94C4-7CF307134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FB5B2-F805-4F18-94B4-D8BA0D3C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325EE-C1CC-46C2-8A64-162F450B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F4E5F-B399-4635-AA95-F64AC0BA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1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B4F45-D5B8-441E-B9FA-31432FF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8CE85-4BA0-4B60-9BC9-7FC436B9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15389-701C-4D3B-8842-4A99EE30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25C9-23DF-47F7-AE8D-AE2F741BF97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E83A2-61B6-4E99-A8DE-6B3FAE5D6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37F3B-496E-479F-A7FA-43C343AFE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4397-C03F-420D-A6FD-6370EBF02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E74EC-D964-40BF-9E5C-4027E2891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D2BC2F-83BD-4812-8FF9-F5397E296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42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</a:t>
            </a:r>
            <a:r>
              <a:rPr lang="ko-KR" altLang="en-US" dirty="0" err="1"/>
              <a:t>데코레이터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99BC80-C351-401C-9F5A-6AC1F344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46" y="1489810"/>
            <a:ext cx="7687908" cy="45606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1A2730-899A-48CC-BE69-C0EBA9A7AEE1}"/>
              </a:ext>
            </a:extLst>
          </p:cNvPr>
          <p:cNvSpPr/>
          <p:nvPr/>
        </p:nvSpPr>
        <p:spPr>
          <a:xfrm>
            <a:off x="1323432" y="6237536"/>
            <a:ext cx="9545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클래스를 활용할 때는 인스턴스를 함수처럼 호출하게 해주는 __</a:t>
            </a:r>
            <a:r>
              <a:rPr lang="ko-KR" altLang="en-US" b="1" dirty="0" err="1"/>
              <a:t>call</a:t>
            </a:r>
            <a:r>
              <a:rPr lang="ko-KR" altLang="en-US" b="1" dirty="0"/>
              <a:t>__ 메서드를 구현</a:t>
            </a:r>
          </a:p>
        </p:txBody>
      </p:sp>
    </p:spTree>
    <p:extLst>
      <p:ext uri="{BB962C8B-B14F-4D97-AF65-F5344CB8AC3E}">
        <p14:creationId xmlns:p14="http://schemas.microsoft.com/office/powerpoint/2010/main" val="361580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클래스로 매개변수와 </a:t>
            </a:r>
            <a:r>
              <a:rPr lang="ko-KR" altLang="en-US" sz="2800" dirty="0" err="1"/>
              <a:t>반환값을</a:t>
            </a:r>
            <a:r>
              <a:rPr lang="ko-KR" altLang="en-US" sz="2800" dirty="0"/>
              <a:t> 처리하는 </a:t>
            </a:r>
            <a:r>
              <a:rPr lang="ko-KR" altLang="en-US" sz="2800" dirty="0" err="1"/>
              <a:t>데코레이터</a:t>
            </a:r>
            <a:r>
              <a:rPr lang="ko-KR" altLang="en-US" sz="2800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58FD5-9AD9-40B3-9019-426A9A50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95" y="1414239"/>
            <a:ext cx="8784610" cy="50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2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클래스로 매개변수가 있는 </a:t>
            </a:r>
            <a:r>
              <a:rPr lang="ko-KR" altLang="en-US" sz="3600" dirty="0" err="1"/>
              <a:t>데코레이터</a:t>
            </a:r>
            <a:r>
              <a:rPr lang="ko-KR" altLang="en-US" sz="3600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CC2BE8-D3A1-4682-B140-00B17ADD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25" y="1834549"/>
            <a:ext cx="6465550" cy="45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3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5B56A-10AE-4D3A-94B2-D98FF4C8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3816" cy="6861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1C7AED-6A5D-4FD6-8AFF-87CF2191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44" y="1660608"/>
            <a:ext cx="6886602" cy="1726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FDDFD4-9EB2-4467-822E-794E7D05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8" y="3840006"/>
            <a:ext cx="6823614" cy="21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326BB3-C21D-4577-8C9E-9B9685FE35EF}"/>
              </a:ext>
            </a:extLst>
          </p:cNvPr>
          <p:cNvSpPr/>
          <p:nvPr/>
        </p:nvSpPr>
        <p:spPr>
          <a:xfrm>
            <a:off x="1380286" y="1936395"/>
            <a:ext cx="9431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데코레이터</a:t>
            </a:r>
            <a:r>
              <a:rPr lang="ko-KR" altLang="en-US" dirty="0" err="1"/>
              <a:t>는</a:t>
            </a:r>
            <a:r>
              <a:rPr lang="ko-KR" altLang="en-US" dirty="0"/>
              <a:t> 장식하다</a:t>
            </a:r>
            <a:endParaRPr lang="en-US" altLang="ko-KR" dirty="0"/>
          </a:p>
          <a:p>
            <a:pPr algn="ctr"/>
            <a:r>
              <a:rPr lang="ko-KR" altLang="en-US" dirty="0" err="1"/>
              <a:t>꾸미다라는</a:t>
            </a:r>
            <a:r>
              <a:rPr lang="ko-KR" altLang="en-US" dirty="0"/>
              <a:t> 뜻의 </a:t>
            </a:r>
            <a:r>
              <a:rPr lang="ko-KR" altLang="en-US" dirty="0" err="1"/>
              <a:t>decorate에</a:t>
            </a:r>
            <a:r>
              <a:rPr lang="ko-KR" altLang="en-US" dirty="0"/>
              <a:t> </a:t>
            </a:r>
            <a:r>
              <a:rPr lang="ko-KR" altLang="en-US" dirty="0" err="1"/>
              <a:t>er</a:t>
            </a:r>
            <a:r>
              <a:rPr lang="ko-KR" altLang="en-US" dirty="0"/>
              <a:t>(</a:t>
            </a:r>
            <a:r>
              <a:rPr lang="ko-KR" altLang="en-US" dirty="0" err="1"/>
              <a:t>or</a:t>
            </a:r>
            <a:r>
              <a:rPr lang="ko-KR" altLang="en-US" dirty="0"/>
              <a:t>)을 붙인 말인데 장식하는 도구 정도로 설명할 수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8CC177-2C4C-445F-A64B-861356E438C7}"/>
              </a:ext>
            </a:extLst>
          </p:cNvPr>
          <p:cNvSpPr/>
          <p:nvPr/>
        </p:nvSpPr>
        <p:spPr>
          <a:xfrm>
            <a:off x="893474" y="3548535"/>
            <a:ext cx="10460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클래스에서 메서드를 만들 때 </a:t>
            </a:r>
            <a:r>
              <a:rPr lang="ko-KR" altLang="en-US" b="1" dirty="0"/>
              <a:t>@</a:t>
            </a:r>
            <a:r>
              <a:rPr lang="ko-KR" altLang="en-US" b="1" dirty="0" err="1"/>
              <a:t>staticmethod</a:t>
            </a:r>
            <a:r>
              <a:rPr lang="ko-KR" altLang="en-US" b="1" dirty="0"/>
              <a:t>, @</a:t>
            </a:r>
            <a:r>
              <a:rPr lang="ko-KR" altLang="en-US" b="1" dirty="0" err="1"/>
              <a:t>classmethod</a:t>
            </a:r>
            <a:r>
              <a:rPr lang="ko-KR" altLang="en-US" b="1" dirty="0"/>
              <a:t>, @</a:t>
            </a:r>
            <a:r>
              <a:rPr lang="ko-KR" altLang="en-US" b="1" dirty="0" err="1"/>
              <a:t>abstractmethod</a:t>
            </a:r>
            <a:r>
              <a:rPr lang="ko-KR" altLang="en-US" dirty="0"/>
              <a:t> 등을 붙였는데, 이렇게 </a:t>
            </a:r>
            <a:r>
              <a:rPr lang="ko-KR" altLang="en-US" b="1" dirty="0"/>
              <a:t>@로 시작하는 것들이 </a:t>
            </a:r>
            <a:r>
              <a:rPr lang="ko-KR" altLang="en-US" b="1" dirty="0" err="1"/>
              <a:t>데코레이터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350280-8544-4D4D-9BD0-95E4D0834D94}"/>
              </a:ext>
            </a:extLst>
          </p:cNvPr>
          <p:cNvSpPr/>
          <p:nvPr/>
        </p:nvSpPr>
        <p:spPr>
          <a:xfrm>
            <a:off x="2128862" y="5043605"/>
            <a:ext cx="7934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데코레이터는</a:t>
            </a:r>
            <a:r>
              <a:rPr lang="ko-KR" altLang="en-US" dirty="0"/>
              <a:t> 함수를 수정하지 않은 상태에서 추가 기능을 구현할 때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F838D0-3406-4CBC-A864-71398BBE074D}"/>
              </a:ext>
            </a:extLst>
          </p:cNvPr>
          <p:cNvSpPr/>
          <p:nvPr/>
        </p:nvSpPr>
        <p:spPr>
          <a:xfrm>
            <a:off x="2128862" y="5749541"/>
            <a:ext cx="7934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함수를 </a:t>
            </a:r>
            <a:r>
              <a:rPr lang="ko-KR" altLang="en-US" b="1" dirty="0" err="1"/>
              <a:t>다른함수에</a:t>
            </a:r>
            <a:r>
              <a:rPr lang="ko-KR" altLang="en-US" b="1" dirty="0"/>
              <a:t> 사용하여 변형 후</a:t>
            </a:r>
            <a:r>
              <a:rPr lang="en-US" altLang="ko-KR" b="1" dirty="0"/>
              <a:t>,</a:t>
            </a:r>
            <a:r>
              <a:rPr lang="ko-KR" altLang="en-US" b="1" dirty="0"/>
              <a:t> 다른 함수로 이용하기 위해서 사용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79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139CEA-8A45-4FA4-85E0-317ACED8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45" y="2214456"/>
            <a:ext cx="2595581" cy="38243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CDA0F1-CF42-43C9-A503-128050FE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82" y="1633835"/>
            <a:ext cx="5934118" cy="481016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DC94584-DE9F-49B8-98FC-8F69FEB525B3}"/>
              </a:ext>
            </a:extLst>
          </p:cNvPr>
          <p:cNvSpPr/>
          <p:nvPr/>
        </p:nvSpPr>
        <p:spPr>
          <a:xfrm>
            <a:off x="4347150" y="379659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ko-KR" altLang="en-US" dirty="0"/>
              <a:t>로 </a:t>
            </a:r>
            <a:r>
              <a:rPr lang="ko-KR" altLang="en-US" dirty="0" err="1"/>
              <a:t>데코레이터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E9F482-0A87-4618-A96B-8DCBDEC3481F}"/>
              </a:ext>
            </a:extLst>
          </p:cNvPr>
          <p:cNvSpPr/>
          <p:nvPr/>
        </p:nvSpPr>
        <p:spPr>
          <a:xfrm>
            <a:off x="5165807" y="1517416"/>
            <a:ext cx="18603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@</a:t>
            </a:r>
            <a:r>
              <a:rPr lang="ko-KR" altLang="en-US" b="1" dirty="0" err="1"/>
              <a:t>데코레이터</a:t>
            </a:r>
            <a:endParaRPr lang="ko-KR" altLang="en-US" b="1" dirty="0"/>
          </a:p>
          <a:p>
            <a:r>
              <a:rPr lang="ko-KR" altLang="en-US" b="1" dirty="0" err="1"/>
              <a:t>def</a:t>
            </a:r>
            <a:r>
              <a:rPr lang="ko-KR" altLang="en-US" b="1" dirty="0"/>
              <a:t> 함수이름():</a:t>
            </a:r>
          </a:p>
          <a:p>
            <a:r>
              <a:rPr lang="ko-KR" altLang="en-US" b="1" dirty="0"/>
              <a:t>   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9F42F-B46F-4C9B-88B2-AE7AFE0A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5" y="2660441"/>
            <a:ext cx="4932502" cy="3998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035613-0CD8-4358-83AE-46C3C22E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72" y="2660441"/>
            <a:ext cx="4992758" cy="403890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033C6B8-B5BE-4090-B8F2-49E78FF9C3F6}"/>
              </a:ext>
            </a:extLst>
          </p:cNvPr>
          <p:cNvSpPr/>
          <p:nvPr/>
        </p:nvSpPr>
        <p:spPr>
          <a:xfrm>
            <a:off x="5486435" y="441725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8C77D-CE49-4A56-BCDA-DF43099C7B21}"/>
              </a:ext>
            </a:extLst>
          </p:cNvPr>
          <p:cNvSpPr txBox="1"/>
          <p:nvPr/>
        </p:nvSpPr>
        <p:spPr>
          <a:xfrm>
            <a:off x="7192926" y="2352664"/>
            <a:ext cx="468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함수를 </a:t>
            </a:r>
            <a:r>
              <a:rPr lang="ko-KR" altLang="en-US" sz="1400" b="1" dirty="0" err="1"/>
              <a:t>데코레이터</a:t>
            </a:r>
            <a:r>
              <a:rPr lang="ko-KR" altLang="en-US" sz="1400" b="1" dirty="0"/>
              <a:t> 이름의 함수에 </a:t>
            </a:r>
            <a:r>
              <a:rPr lang="ko-KR" altLang="en-US" sz="1400" b="1" dirty="0" err="1"/>
              <a:t>매게변수에</a:t>
            </a:r>
            <a:r>
              <a:rPr lang="ko-KR" altLang="en-US" sz="1400" b="1" dirty="0"/>
              <a:t> 때려 넣음</a:t>
            </a:r>
          </a:p>
        </p:txBody>
      </p:sp>
    </p:spTree>
    <p:extLst>
      <p:ext uri="{BB962C8B-B14F-4D97-AF65-F5344CB8AC3E}">
        <p14:creationId xmlns:p14="http://schemas.microsoft.com/office/powerpoint/2010/main" val="115464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ko-KR" altLang="en-US" dirty="0"/>
              <a:t>로 </a:t>
            </a:r>
            <a:r>
              <a:rPr lang="ko-KR" altLang="en-US" dirty="0" err="1"/>
              <a:t>데코레이터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1026" name="Picture 2" descr="https://dojang.io/pluginfile.php/14011/mod_page/content/3/042001.png">
            <a:extLst>
              <a:ext uri="{FF2B5EF4-FFF2-40B4-BE49-F238E27FC236}">
                <a16:creationId xmlns:a16="http://schemas.microsoft.com/office/drawing/2014/main" id="{B7CC8A90-7F26-4D83-8BFE-12AF4CC91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t="32677" r="8376" b="30086"/>
          <a:stretch/>
        </p:blipFill>
        <p:spPr bwMode="auto">
          <a:xfrm>
            <a:off x="1393875" y="2345225"/>
            <a:ext cx="9473738" cy="32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2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매개변수와 </a:t>
            </a:r>
            <a:r>
              <a:rPr lang="ko-KR" altLang="en-US" sz="3600" dirty="0" err="1"/>
              <a:t>반환값을</a:t>
            </a:r>
            <a:r>
              <a:rPr lang="ko-KR" altLang="en-US" sz="3600" dirty="0"/>
              <a:t> 처리하는 </a:t>
            </a:r>
            <a:r>
              <a:rPr lang="ko-KR" altLang="en-US" sz="3600" dirty="0" err="1"/>
              <a:t>데코레이터</a:t>
            </a:r>
            <a:r>
              <a:rPr lang="ko-KR" altLang="en-US" sz="3600" dirty="0"/>
              <a:t>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BC07A-22A2-45E7-A551-860C0154B807}"/>
              </a:ext>
            </a:extLst>
          </p:cNvPr>
          <p:cNvSpPr/>
          <p:nvPr/>
        </p:nvSpPr>
        <p:spPr>
          <a:xfrm>
            <a:off x="1361335" y="1884650"/>
            <a:ext cx="9469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wrapper</a:t>
            </a:r>
            <a:r>
              <a:rPr lang="ko-KR" altLang="en-US" b="1" dirty="0"/>
              <a:t> 함수의 매개변수를 호출할 함수 </a:t>
            </a:r>
            <a:r>
              <a:rPr lang="ko-KR" altLang="en-US" b="1" dirty="0" err="1"/>
              <a:t>add</a:t>
            </a:r>
            <a:r>
              <a:rPr lang="ko-KR" altLang="en-US" b="1" dirty="0"/>
              <a:t>(</a:t>
            </a:r>
            <a:r>
              <a:rPr lang="ko-KR" altLang="en-US" b="1" dirty="0" err="1"/>
              <a:t>a</a:t>
            </a:r>
            <a:r>
              <a:rPr lang="ko-KR" altLang="en-US" b="1" dirty="0"/>
              <a:t>, </a:t>
            </a:r>
            <a:r>
              <a:rPr lang="ko-KR" altLang="en-US" b="1" dirty="0" err="1"/>
              <a:t>b</a:t>
            </a:r>
            <a:r>
              <a:rPr lang="ko-KR" altLang="en-US" b="1" dirty="0"/>
              <a:t>)의 매개변수와 똑같이 만들어준다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998EF1-B016-4D3A-BEFA-C256CDAF9016}"/>
              </a:ext>
            </a:extLst>
          </p:cNvPr>
          <p:cNvGrpSpPr/>
          <p:nvPr/>
        </p:nvGrpSpPr>
        <p:grpSpPr>
          <a:xfrm>
            <a:off x="509024" y="2728974"/>
            <a:ext cx="9787862" cy="3200423"/>
            <a:chOff x="115784" y="2316783"/>
            <a:chExt cx="9787862" cy="32004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03D09D-4A65-416F-9C80-D7886002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8353" y="2316783"/>
              <a:ext cx="7615293" cy="320042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71DC1E-70B4-47F2-80D8-5931CA79DF03}"/>
                </a:ext>
              </a:extLst>
            </p:cNvPr>
            <p:cNvSpPr/>
            <p:nvPr/>
          </p:nvSpPr>
          <p:spPr>
            <a:xfrm>
              <a:off x="2724249" y="3733405"/>
              <a:ext cx="3662338" cy="686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7C4AA95-8AB3-417C-B704-17563C08EA5B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1776684" y="4076897"/>
              <a:ext cx="94756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B06C02-0E38-44DE-A2E7-DB4F6AD5D10A}"/>
                </a:ext>
              </a:extLst>
            </p:cNvPr>
            <p:cNvCxnSpPr/>
            <p:nvPr/>
          </p:nvCxnSpPr>
          <p:spPr>
            <a:xfrm flipV="1">
              <a:off x="1771946" y="2769839"/>
              <a:ext cx="0" cy="13070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A32EBA6-29D5-4064-84D3-EB46E6B2CD1F}"/>
                </a:ext>
              </a:extLst>
            </p:cNvPr>
            <p:cNvCxnSpPr/>
            <p:nvPr/>
          </p:nvCxnSpPr>
          <p:spPr>
            <a:xfrm>
              <a:off x="1771946" y="2769839"/>
              <a:ext cx="95230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3B78B0-6889-402D-95E9-518254C8D479}"/>
                </a:ext>
              </a:extLst>
            </p:cNvPr>
            <p:cNvSpPr/>
            <p:nvPr/>
          </p:nvSpPr>
          <p:spPr>
            <a:xfrm>
              <a:off x="2724248" y="2502881"/>
              <a:ext cx="5401119" cy="1131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495558-F88A-4981-BA02-3435FFD63D8D}"/>
                </a:ext>
              </a:extLst>
            </p:cNvPr>
            <p:cNvSpPr txBox="1"/>
            <p:nvPr/>
          </p:nvSpPr>
          <p:spPr>
            <a:xfrm>
              <a:off x="115784" y="3351545"/>
              <a:ext cx="2246128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1. </a:t>
              </a:r>
              <a:r>
                <a:rPr lang="ko-KR" altLang="en-US" sz="1100" b="1" dirty="0" err="1"/>
                <a:t>데코레이터</a:t>
              </a:r>
              <a:r>
                <a:rPr lang="ko-KR" altLang="en-US" sz="1100" b="1" dirty="0"/>
                <a:t> </a:t>
              </a:r>
              <a:r>
                <a:rPr lang="en-US" altLang="ko-KR" sz="1100" b="1" dirty="0"/>
                <a:t>trace</a:t>
              </a:r>
              <a:r>
                <a:rPr lang="ko-KR" altLang="en-US" sz="1100" b="1" dirty="0"/>
                <a:t> 통해서 연성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57CFC7-3539-49CD-BE48-067ABD86C39A}"/>
              </a:ext>
            </a:extLst>
          </p:cNvPr>
          <p:cNvSpPr txBox="1"/>
          <p:nvPr/>
        </p:nvSpPr>
        <p:spPr>
          <a:xfrm>
            <a:off x="6853393" y="3738325"/>
            <a:ext cx="290175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이제 함수 </a:t>
            </a:r>
            <a:r>
              <a:rPr lang="en-US" altLang="ko-KR" sz="1200" b="1" dirty="0"/>
              <a:t>add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wrapper </a:t>
            </a:r>
            <a:r>
              <a:rPr lang="ko-KR" altLang="en-US" sz="1200" b="1" dirty="0"/>
              <a:t>함수이다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0217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인수 함수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CEDF7-F5BA-4C0F-BCB5-29588724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18" y="1690688"/>
            <a:ext cx="6996164" cy="44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메서드에 </a:t>
            </a:r>
            <a:r>
              <a:rPr lang="ko-KR" altLang="en-US" dirty="0" err="1"/>
              <a:t>데코레이터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A748A0-2241-48D0-8721-CC514C34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22" y="1789649"/>
            <a:ext cx="7658156" cy="36766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7927F8-44B2-47E5-B185-5675826B151F}"/>
              </a:ext>
            </a:extLst>
          </p:cNvPr>
          <p:cNvSpPr/>
          <p:nvPr/>
        </p:nvSpPr>
        <p:spPr>
          <a:xfrm>
            <a:off x="86860" y="5616883"/>
            <a:ext cx="1201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인스턴스 메서드는 항상 </a:t>
            </a:r>
            <a:r>
              <a:rPr lang="ko-KR" altLang="en-US" b="1" dirty="0" err="1"/>
              <a:t>self를</a:t>
            </a:r>
            <a:r>
              <a:rPr lang="ko-KR" altLang="en-US" b="1" dirty="0"/>
              <a:t> 받으므로 </a:t>
            </a:r>
            <a:r>
              <a:rPr lang="ko-KR" altLang="en-US" b="1" dirty="0" err="1"/>
              <a:t>데코레이터를</a:t>
            </a:r>
            <a:r>
              <a:rPr lang="ko-KR" altLang="en-US" b="1" dirty="0"/>
              <a:t> 만들 때도</a:t>
            </a:r>
            <a:endParaRPr lang="en-US" altLang="ko-KR" b="1" dirty="0"/>
          </a:p>
          <a:p>
            <a:pPr algn="ctr"/>
            <a:r>
              <a:rPr lang="ko-KR" altLang="en-US" b="1" dirty="0" err="1"/>
              <a:t>wrapper</a:t>
            </a:r>
            <a:r>
              <a:rPr lang="ko-KR" altLang="en-US" b="1" dirty="0"/>
              <a:t> 함수의 첫 번째 매개변수는 </a:t>
            </a:r>
            <a:r>
              <a:rPr lang="ko-KR" altLang="en-US" b="1" dirty="0" err="1"/>
              <a:t>self로</a:t>
            </a:r>
            <a:r>
              <a:rPr lang="ko-KR" altLang="en-US" b="1" dirty="0"/>
              <a:t> 지정</a:t>
            </a:r>
          </a:p>
        </p:txBody>
      </p:sp>
    </p:spTree>
    <p:extLst>
      <p:ext uri="{BB962C8B-B14F-4D97-AF65-F5344CB8AC3E}">
        <p14:creationId xmlns:p14="http://schemas.microsoft.com/office/powerpoint/2010/main" val="10652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C293-EB09-4ED3-9FE2-E392961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매개변수가 있는 </a:t>
            </a:r>
            <a:r>
              <a:rPr lang="ko-KR" altLang="en-US" dirty="0" err="1"/>
              <a:t>데코레이터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FEFD7-2C69-42DC-AB63-41018A7B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981" y="1611385"/>
            <a:ext cx="6758037" cy="48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182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Python</vt:lpstr>
      <vt:lpstr>데코레이터 사용하기</vt:lpstr>
      <vt:lpstr>데코레이터 사용하기</vt:lpstr>
      <vt:lpstr>@로 데코레이터 사용하기</vt:lpstr>
      <vt:lpstr>@로 데코레이터 사용하기</vt:lpstr>
      <vt:lpstr>매개변수와 반환값을 처리하는 데코레이터 만들기</vt:lpstr>
      <vt:lpstr>가변 인수 함수 데코레이터</vt:lpstr>
      <vt:lpstr>메서드에 데코레이터 사용하기</vt:lpstr>
      <vt:lpstr>매개변수가 있는 데코레이터 만들기</vt:lpstr>
      <vt:lpstr>클래스로 데코레이터 만들기</vt:lpstr>
      <vt:lpstr>클래스로 매개변수와 반환값을 처리하는 데코레이터 만들기</vt:lpstr>
      <vt:lpstr>클래스로 매개변수가 있는 데코레이터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51</cp:revision>
  <dcterms:created xsi:type="dcterms:W3CDTF">2020-02-05T12:15:54Z</dcterms:created>
  <dcterms:modified xsi:type="dcterms:W3CDTF">2020-02-05T14:49:21Z</dcterms:modified>
</cp:coreProperties>
</file>