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3A929-BD8E-4826-BCEA-4C04025E4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97662A-8044-4C77-8E9D-9037C9120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5304A-3A82-469E-822C-6358677F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DFE-567D-43A7-9A74-4C7BF4822DF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6A1D0-2362-4AF1-8574-B55330AA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9A35E-B58D-47B3-A954-51165E2F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11A0-1DA7-435C-AD98-CC24FEDD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5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A63D-31D7-466F-83BD-FF083084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40B5D2-38D3-4B61-9E19-5F5C2505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D671B-C4F8-471C-93E5-D9341B6A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DFE-567D-43A7-9A74-4C7BF4822DF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0CDD0-09EA-4F9C-A2D1-AA4E8F4E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2A22B-1F6A-4680-896E-0E89181C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11A0-1DA7-435C-AD98-CC24FEDD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3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F49EF0-AA75-4BF7-87F5-98663539E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08622-8DA0-440C-8387-71A054CDB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35B39-8529-45A8-9D1B-5B1B8DAD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DFE-567D-43A7-9A74-4C7BF4822DF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2AC44-34CC-48A1-B4F7-CB828423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D4D0D-6F49-4BFF-81C3-9AE824B2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11A0-1DA7-435C-AD98-CC24FEDD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63316-7A03-4219-B6D0-8294AE4F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C14FB-B7F2-452F-9FCB-9B5A7F25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B878F-5BE0-42DA-8609-68B3F4F6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DFE-567D-43A7-9A74-4C7BF4822DF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E7D2E-BFAB-4C9B-9A89-ED6060D8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9D960-7380-4602-BA35-EB36752B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11A0-1DA7-435C-AD98-CC24FEDD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7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D420-5B93-40A9-9C34-970F71FA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6B3FF-EAD6-47E8-A4EF-F76C063D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526E-96FB-4D09-BD21-9A26B457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DFE-567D-43A7-9A74-4C7BF4822DF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600EA-4493-42F0-A1A1-9E7B2EC3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EE9BB-AF30-4D07-B021-E62D0796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11A0-1DA7-435C-AD98-CC24FEDD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5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79362-4837-4041-B223-80E6FC4D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27521-F968-42C5-8EB5-C5BE92F9A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32C92-3875-4FB9-AABE-74D3A4C1C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B0FCD-37CB-4505-924F-E5E97081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DFE-567D-43A7-9A74-4C7BF4822DF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999AF-E70A-4765-B1D9-755D37D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7465B-625E-4810-ACB1-290DE1BE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11A0-1DA7-435C-AD98-CC24FEDD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BE573-CE11-46C5-A7C5-7E56A0DA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2AB14-4667-426B-97CF-AD50FA37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A88F9-63EA-4CBD-B848-697021E3E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EBA9B-92D7-43A9-85CB-D3B328CC7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1FF491-B67A-4C47-B811-4C647F24E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6EB7AC-EEF2-44BD-9D26-62350387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DFE-567D-43A7-9A74-4C7BF4822DF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35A1DE-37A3-4A51-963C-3056EDBB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8F90A4-75AA-4112-8FFF-6899B2F5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11A0-1DA7-435C-AD98-CC24FEDD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5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E6905-5A0B-46B7-9536-898A6014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A546F7-0B10-4174-BE9E-C12D8505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DFE-567D-43A7-9A74-4C7BF4822DF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2E9A1A-1E8E-4158-8CA4-B0455D63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B2182F-4783-4F51-AA9E-84226888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11A0-1DA7-435C-AD98-CC24FEDD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8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776EA8-B588-493C-8011-F2DF31DA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DFE-567D-43A7-9A74-4C7BF4822DF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4CD62-A68D-4D32-8767-4D24A304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4470B-998C-4DFA-9421-885B1459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11A0-1DA7-435C-AD98-CC24FEDD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9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6F12E-84C6-4E40-9A71-4C82D523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C54D7-106F-48D8-8866-AC22D3A4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0D20F-3F09-4D70-B34D-72EE3E21F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2537C-6847-41B6-94FC-7E515B39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DFE-567D-43A7-9A74-4C7BF4822DF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7A2DB-79B2-49BE-B459-B5EDE3BC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8834A-61A8-4AD8-9A2B-766A05C2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11A0-1DA7-435C-AD98-CC24FEDD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3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98DE5-D951-47B4-AF60-1B408A57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CE66C7-5330-4211-916F-47552B10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6C8CD-C0A0-493A-B760-8C8FAA988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6CFC8-2015-41D0-B667-E1733E91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DFE-567D-43A7-9A74-4C7BF4822DF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A123F-1A18-457D-B4B4-50BD5985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E590E-6298-4B9A-BAEB-5AD08307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11A0-1DA7-435C-AD98-CC24FEDD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8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E7D3B7-3EB7-4539-B7AF-35168EE9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7F1E8-67D4-4768-9276-0539DA48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D1861-A43A-46B0-85B0-0B883E5B1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EDFE-567D-43A7-9A74-4C7BF4822DFE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72243-6039-4C73-8A81-60EB30DDE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8CCA5-E7CD-4BCA-812F-10B468D84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811A0-1DA7-435C-AD98-CC24FEDD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BC08F-71F4-4596-BEA4-003405071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3ED884-7B27-4F85-A354-8C007C24A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35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4CFF-10EA-42B0-B9E1-00FF999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 as</a:t>
            </a:r>
            <a:r>
              <a:rPr lang="ko-KR" altLang="en-US" dirty="0"/>
              <a:t>로 패키지 모듈 이름 지정하기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4187CB-B9B8-4654-ABCD-11AE82E271F1}"/>
              </a:ext>
            </a:extLst>
          </p:cNvPr>
          <p:cNvSpPr/>
          <p:nvPr/>
        </p:nvSpPr>
        <p:spPr>
          <a:xfrm>
            <a:off x="4550994" y="2172922"/>
            <a:ext cx="30900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import</a:t>
            </a:r>
            <a:r>
              <a:rPr lang="ko-KR" altLang="en-US" b="1" dirty="0"/>
              <a:t> </a:t>
            </a:r>
            <a:r>
              <a:rPr lang="ko-KR" altLang="en-US" b="1" dirty="0" err="1"/>
              <a:t>패키지.모듈</a:t>
            </a:r>
            <a:r>
              <a:rPr lang="ko-KR" altLang="en-US" b="1" dirty="0"/>
              <a:t> </a:t>
            </a:r>
            <a:r>
              <a:rPr lang="ko-KR" altLang="en-US" b="1" dirty="0" err="1"/>
              <a:t>as</a:t>
            </a:r>
            <a:r>
              <a:rPr lang="ko-KR" altLang="en-US" b="1" dirty="0"/>
              <a:t> 이름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D5F6AE-33AE-48BD-B795-086C247D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80" y="3588901"/>
            <a:ext cx="10665240" cy="25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4CFF-10EA-42B0-B9E1-00FF999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from import</a:t>
            </a:r>
            <a:r>
              <a:rPr lang="ko-KR" altLang="en-US" sz="3200" dirty="0"/>
              <a:t>로 패키지의 모듈에서 일부만 가져오기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2EA8CD-8BEB-4523-A544-39F31E32CE08}"/>
              </a:ext>
            </a:extLst>
          </p:cNvPr>
          <p:cNvSpPr/>
          <p:nvPr/>
        </p:nvSpPr>
        <p:spPr>
          <a:xfrm>
            <a:off x="3512307" y="1543816"/>
            <a:ext cx="516738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from</a:t>
            </a:r>
            <a:r>
              <a:rPr lang="ko-KR" altLang="en-US" b="1" dirty="0"/>
              <a:t> </a:t>
            </a:r>
            <a:r>
              <a:rPr lang="ko-KR" altLang="en-US" b="1" dirty="0" err="1"/>
              <a:t>패키지.모듈</a:t>
            </a:r>
            <a:r>
              <a:rPr lang="ko-KR" altLang="en-US" b="1" dirty="0"/>
              <a:t> </a:t>
            </a:r>
            <a:r>
              <a:rPr lang="ko-KR" altLang="en-US" b="1" dirty="0" err="1"/>
              <a:t>import</a:t>
            </a:r>
            <a:r>
              <a:rPr lang="ko-KR" altLang="en-US" b="1" dirty="0"/>
              <a:t> 변수</a:t>
            </a:r>
          </a:p>
          <a:p>
            <a:pPr algn="ctr"/>
            <a:r>
              <a:rPr lang="ko-KR" altLang="en-US" b="1" dirty="0" err="1"/>
              <a:t>from</a:t>
            </a:r>
            <a:r>
              <a:rPr lang="ko-KR" altLang="en-US" b="1" dirty="0"/>
              <a:t> </a:t>
            </a:r>
            <a:r>
              <a:rPr lang="ko-KR" altLang="en-US" b="1" dirty="0" err="1"/>
              <a:t>패키지.모듈</a:t>
            </a:r>
            <a:r>
              <a:rPr lang="ko-KR" altLang="en-US" b="1" dirty="0"/>
              <a:t> </a:t>
            </a:r>
            <a:r>
              <a:rPr lang="ko-KR" altLang="en-US" b="1" dirty="0" err="1"/>
              <a:t>import</a:t>
            </a:r>
            <a:r>
              <a:rPr lang="ko-KR" altLang="en-US" b="1" dirty="0"/>
              <a:t> 함수</a:t>
            </a:r>
          </a:p>
          <a:p>
            <a:pPr algn="ctr"/>
            <a:r>
              <a:rPr lang="ko-KR" altLang="en-US" b="1" dirty="0" err="1"/>
              <a:t>from</a:t>
            </a:r>
            <a:r>
              <a:rPr lang="ko-KR" altLang="en-US" b="1" dirty="0"/>
              <a:t> </a:t>
            </a:r>
            <a:r>
              <a:rPr lang="ko-KR" altLang="en-US" b="1" dirty="0" err="1"/>
              <a:t>패키지.모듈</a:t>
            </a:r>
            <a:r>
              <a:rPr lang="ko-KR" altLang="en-US" b="1" dirty="0"/>
              <a:t> </a:t>
            </a:r>
            <a:r>
              <a:rPr lang="ko-KR" altLang="en-US" b="1" dirty="0" err="1"/>
              <a:t>import</a:t>
            </a:r>
            <a:r>
              <a:rPr lang="ko-KR" altLang="en-US" b="1" dirty="0"/>
              <a:t> 클래스</a:t>
            </a:r>
          </a:p>
          <a:p>
            <a:pPr algn="ctr"/>
            <a:r>
              <a:rPr lang="ko-KR" altLang="en-US" b="1" dirty="0" err="1"/>
              <a:t>from</a:t>
            </a:r>
            <a:r>
              <a:rPr lang="ko-KR" altLang="en-US" b="1" dirty="0"/>
              <a:t> </a:t>
            </a:r>
            <a:r>
              <a:rPr lang="ko-KR" altLang="en-US" b="1" dirty="0" err="1"/>
              <a:t>패키지.모듈</a:t>
            </a:r>
            <a:r>
              <a:rPr lang="ko-KR" altLang="en-US" b="1" dirty="0"/>
              <a:t> </a:t>
            </a:r>
            <a:r>
              <a:rPr lang="ko-KR" altLang="en-US" b="1" dirty="0" err="1"/>
              <a:t>import</a:t>
            </a:r>
            <a:r>
              <a:rPr lang="ko-KR" altLang="en-US" b="1" dirty="0"/>
              <a:t> 변수, 함수, 클래스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4CD883-118B-4C91-8DA7-460C8EF1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24" y="3630963"/>
            <a:ext cx="10343152" cy="26934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BCACD8C-C666-4291-8E12-465BB444C36A}"/>
              </a:ext>
            </a:extLst>
          </p:cNvPr>
          <p:cNvSpPr/>
          <p:nvPr/>
        </p:nvSpPr>
        <p:spPr>
          <a:xfrm>
            <a:off x="1887233" y="3244334"/>
            <a:ext cx="8417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urllib</a:t>
            </a:r>
            <a:r>
              <a:rPr lang="ko-KR" altLang="en-US" b="1" dirty="0"/>
              <a:t> 패키지의 </a:t>
            </a:r>
            <a:r>
              <a:rPr lang="ko-KR" altLang="en-US" b="1" dirty="0" err="1"/>
              <a:t>request</a:t>
            </a:r>
            <a:r>
              <a:rPr lang="ko-KR" altLang="en-US" b="1" dirty="0"/>
              <a:t> 모듈에서 </a:t>
            </a:r>
            <a:r>
              <a:rPr lang="ko-KR" altLang="en-US" b="1" dirty="0" err="1"/>
              <a:t>urlopen</a:t>
            </a:r>
            <a:r>
              <a:rPr lang="ko-KR" altLang="en-US" b="1" dirty="0"/>
              <a:t> 함수와 </a:t>
            </a:r>
            <a:r>
              <a:rPr lang="ko-KR" altLang="en-US" b="1" dirty="0" err="1"/>
              <a:t>Request</a:t>
            </a:r>
            <a:r>
              <a:rPr lang="ko-KR" altLang="en-US" b="1" dirty="0"/>
              <a:t> 클래스를 가져왔다</a:t>
            </a:r>
          </a:p>
        </p:txBody>
      </p:sp>
    </p:spTree>
    <p:extLst>
      <p:ext uri="{BB962C8B-B14F-4D97-AF65-F5344CB8AC3E}">
        <p14:creationId xmlns:p14="http://schemas.microsoft.com/office/powerpoint/2010/main" val="205936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4CFF-10EA-42B0-B9E1-00FF999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from import</a:t>
            </a:r>
            <a:r>
              <a:rPr lang="ko-KR" altLang="en-US" sz="3200" dirty="0"/>
              <a:t>로 패키지의 모듈에서 전체 가져오기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704CC3-DE0F-4AE1-ACD2-C5A99FA4A3A0}"/>
              </a:ext>
            </a:extLst>
          </p:cNvPr>
          <p:cNvSpPr/>
          <p:nvPr/>
        </p:nvSpPr>
        <p:spPr>
          <a:xfrm>
            <a:off x="4578822" y="2092903"/>
            <a:ext cx="30343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from</a:t>
            </a:r>
            <a:r>
              <a:rPr lang="ko-KR" altLang="en-US" b="1" dirty="0"/>
              <a:t> </a:t>
            </a:r>
            <a:r>
              <a:rPr lang="ko-KR" altLang="en-US" b="1" dirty="0" err="1"/>
              <a:t>패키지.모듈</a:t>
            </a:r>
            <a:r>
              <a:rPr lang="ko-KR" altLang="en-US" b="1" dirty="0"/>
              <a:t> </a:t>
            </a:r>
            <a:r>
              <a:rPr lang="ko-KR" altLang="en-US" b="1" dirty="0" err="1"/>
              <a:t>import</a:t>
            </a:r>
            <a:r>
              <a:rPr lang="ko-KR" altLang="en-US" b="1" dirty="0"/>
              <a:t> *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75AC9C-F901-4311-9A54-E43D0E76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05" y="3603115"/>
            <a:ext cx="10365190" cy="27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8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4CFF-10EA-42B0-B9E1-00FF999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파이썬</a:t>
            </a:r>
            <a:r>
              <a:rPr lang="ko-KR" altLang="en-US" sz="4000" dirty="0"/>
              <a:t> 패키지 인덱스에서 패키지 설치하기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680C0F-16BD-432E-A780-78796B9C0378}"/>
              </a:ext>
            </a:extLst>
          </p:cNvPr>
          <p:cNvSpPr/>
          <p:nvPr/>
        </p:nvSpPr>
        <p:spPr>
          <a:xfrm>
            <a:off x="838200" y="142754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표준 라이브러리(</a:t>
            </a:r>
            <a:r>
              <a:rPr lang="ko-KR" altLang="en-US" dirty="0" err="1"/>
              <a:t>Python</a:t>
            </a:r>
            <a:r>
              <a:rPr lang="ko-KR" altLang="en-US" dirty="0"/>
              <a:t> Standard </a:t>
            </a:r>
            <a:r>
              <a:rPr lang="ko-KR" altLang="en-US" dirty="0" err="1"/>
              <a:t>Library</a:t>
            </a:r>
            <a:r>
              <a:rPr lang="ko-KR" altLang="en-US" dirty="0"/>
              <a:t>, PSL) 이외에도 </a:t>
            </a:r>
            <a:r>
              <a:rPr lang="ko-KR" altLang="en-US" dirty="0" err="1"/>
              <a:t>파이썬</a:t>
            </a:r>
            <a:r>
              <a:rPr lang="ko-KR" altLang="en-US" dirty="0"/>
              <a:t> 패키지 인덱스(</a:t>
            </a:r>
            <a:r>
              <a:rPr lang="ko-KR" altLang="en-US" dirty="0" err="1"/>
              <a:t>Python</a:t>
            </a:r>
            <a:r>
              <a:rPr lang="ko-KR" altLang="en-US" dirty="0"/>
              <a:t> </a:t>
            </a:r>
            <a:r>
              <a:rPr lang="ko-KR" altLang="en-US" dirty="0" err="1"/>
              <a:t>Package</a:t>
            </a:r>
            <a:r>
              <a:rPr lang="ko-KR" altLang="en-US" dirty="0"/>
              <a:t> </a:t>
            </a:r>
            <a:r>
              <a:rPr lang="ko-KR" altLang="en-US" dirty="0" err="1"/>
              <a:t>Index</a:t>
            </a:r>
            <a:r>
              <a:rPr lang="ko-KR" altLang="en-US" dirty="0"/>
              <a:t>, </a:t>
            </a:r>
            <a:r>
              <a:rPr lang="ko-KR" altLang="en-US" dirty="0" err="1"/>
              <a:t>PyPI</a:t>
            </a:r>
            <a:r>
              <a:rPr lang="ko-KR" altLang="en-US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통해 다양한 패키지를 사용할 수 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234A18-211C-4711-8F9F-48F03CBCBDCF}"/>
              </a:ext>
            </a:extLst>
          </p:cNvPr>
          <p:cNvSpPr/>
          <p:nvPr/>
        </p:nvSpPr>
        <p:spPr>
          <a:xfrm>
            <a:off x="838200" y="243669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명령만 입력하면 원하는 패키지를 인터넷에서 다운로드하여 설치해줄 뿐만 아니라 관련된 패키지(의존성)까지 자동으로 설치해주므로 매우 편리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31BEAB-F04C-40F4-8CCD-6709E4D6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802" y="5164201"/>
            <a:ext cx="7498396" cy="13286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35614C0-40C6-4BF9-A527-74A214747EB5}"/>
              </a:ext>
            </a:extLst>
          </p:cNvPr>
          <p:cNvSpPr/>
          <p:nvPr/>
        </p:nvSpPr>
        <p:spPr>
          <a:xfrm>
            <a:off x="3573898" y="3771859"/>
            <a:ext cx="50442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pip</a:t>
            </a:r>
            <a:r>
              <a:rPr lang="ko-KR" altLang="en-US" b="1" dirty="0"/>
              <a:t> </a:t>
            </a:r>
            <a:r>
              <a:rPr lang="ko-KR" altLang="en-US" b="1" dirty="0" err="1"/>
              <a:t>install</a:t>
            </a:r>
            <a:r>
              <a:rPr lang="ko-KR" altLang="en-US" b="1" dirty="0"/>
              <a:t> </a:t>
            </a:r>
            <a:r>
              <a:rPr lang="ko-KR" altLang="en-US" b="1" dirty="0" err="1"/>
              <a:t>requests</a:t>
            </a:r>
            <a:endParaRPr lang="ko-KR" altLang="en-US" b="1" dirty="0"/>
          </a:p>
          <a:p>
            <a:pPr algn="ctr"/>
            <a:r>
              <a:rPr lang="ko-KR" altLang="en-US" b="1" dirty="0" err="1"/>
              <a:t>python</a:t>
            </a:r>
            <a:r>
              <a:rPr lang="ko-KR" altLang="en-US" b="1" dirty="0"/>
              <a:t> -</a:t>
            </a:r>
            <a:r>
              <a:rPr lang="ko-KR" altLang="en-US" b="1" dirty="0" err="1"/>
              <a:t>m</a:t>
            </a:r>
            <a:r>
              <a:rPr lang="ko-KR" altLang="en-US" b="1" dirty="0"/>
              <a:t> </a:t>
            </a:r>
            <a:r>
              <a:rPr lang="ko-KR" altLang="en-US" b="1" dirty="0" err="1"/>
              <a:t>pip</a:t>
            </a:r>
            <a:r>
              <a:rPr lang="ko-KR" altLang="en-US" b="1" dirty="0"/>
              <a:t> </a:t>
            </a:r>
            <a:r>
              <a:rPr lang="ko-KR" altLang="en-US" b="1" dirty="0" err="1"/>
              <a:t>install</a:t>
            </a:r>
            <a:r>
              <a:rPr lang="ko-KR" altLang="en-US" b="1" dirty="0"/>
              <a:t> </a:t>
            </a:r>
            <a:r>
              <a:rPr lang="ko-KR" altLang="en-US" b="1" dirty="0" err="1"/>
              <a:t>requests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8ADFE-4443-4987-8834-7EDDFD975BCA}"/>
              </a:ext>
            </a:extLst>
          </p:cNvPr>
          <p:cNvSpPr txBox="1"/>
          <p:nvPr/>
        </p:nvSpPr>
        <p:spPr>
          <a:xfrm rot="20700000">
            <a:off x="3074849" y="3546865"/>
            <a:ext cx="165141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/>
              <a:t>터미널 창에서</a:t>
            </a:r>
          </a:p>
        </p:txBody>
      </p:sp>
    </p:spTree>
    <p:extLst>
      <p:ext uri="{BB962C8B-B14F-4D97-AF65-F5344CB8AC3E}">
        <p14:creationId xmlns:p14="http://schemas.microsoft.com/office/powerpoint/2010/main" val="66574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122529-A067-4A9B-8E42-C7654D61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4812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7C8DAD-D6E1-47DC-9EB0-639EF4850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448" y="1711536"/>
            <a:ext cx="3557602" cy="17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4CFF-10EA-42B0-B9E1-00FF999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8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4CFF-10EA-42B0-B9E1-00FF999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모듈과 패키지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07FDC5-3BF2-41AE-B611-450533CF20BD}"/>
              </a:ext>
            </a:extLst>
          </p:cNvPr>
          <p:cNvSpPr/>
          <p:nvPr/>
        </p:nvSpPr>
        <p:spPr>
          <a:xfrm>
            <a:off x="982309" y="1472714"/>
            <a:ext cx="10227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코드를 작성하면서 </a:t>
            </a:r>
            <a:r>
              <a:rPr lang="ko-KR" altLang="en-US" b="1" dirty="0" err="1"/>
              <a:t>input</a:t>
            </a:r>
            <a:r>
              <a:rPr lang="ko-KR" altLang="en-US" b="1" dirty="0"/>
              <a:t>, </a:t>
            </a:r>
            <a:r>
              <a:rPr lang="ko-KR" altLang="en-US" b="1" dirty="0" err="1"/>
              <a:t>print</a:t>
            </a:r>
            <a:r>
              <a:rPr lang="ko-KR" altLang="en-US" b="1" dirty="0"/>
              <a:t> 등의 내장 함수(</a:t>
            </a:r>
            <a:r>
              <a:rPr lang="ko-KR" altLang="en-US" b="1" dirty="0" err="1"/>
              <a:t>built-in</a:t>
            </a:r>
            <a:r>
              <a:rPr lang="ko-KR" altLang="en-US" b="1" dirty="0"/>
              <a:t> </a:t>
            </a:r>
            <a:r>
              <a:rPr lang="ko-KR" altLang="en-US" b="1" dirty="0" err="1"/>
              <a:t>function</a:t>
            </a:r>
            <a:r>
              <a:rPr lang="ko-KR" altLang="en-US" b="1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주로 사용했다</a:t>
            </a:r>
          </a:p>
          <a:p>
            <a:r>
              <a:rPr lang="ko-KR" altLang="en-US" dirty="0"/>
              <a:t>내장 함수만으로는 할 수 있는게 별로 없다</a:t>
            </a:r>
          </a:p>
          <a:p>
            <a:r>
              <a:rPr lang="ko-KR" altLang="en-US" dirty="0"/>
              <a:t>좀 더 복잡한 프로그램을 만들려면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b="1" dirty="0"/>
              <a:t>모듈과 패키지를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A6C89-AE23-490D-94B6-455CB9784C62}"/>
              </a:ext>
            </a:extLst>
          </p:cNvPr>
          <p:cNvSpPr/>
          <p:nvPr/>
        </p:nvSpPr>
        <p:spPr>
          <a:xfrm>
            <a:off x="982309" y="2575198"/>
            <a:ext cx="8957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중간에 사용했던 </a:t>
            </a:r>
            <a:r>
              <a:rPr lang="ko-KR" altLang="en-US" b="1" dirty="0" err="1"/>
              <a:t>random</a:t>
            </a:r>
            <a:r>
              <a:rPr lang="ko-KR" altLang="en-US" b="1" dirty="0"/>
              <a:t>, </a:t>
            </a:r>
            <a:r>
              <a:rPr lang="ko-KR" altLang="en-US" b="1" dirty="0" err="1"/>
              <a:t>turtle</a:t>
            </a:r>
            <a:r>
              <a:rPr lang="ko-KR" altLang="en-US" b="1" dirty="0"/>
              <a:t>, </a:t>
            </a:r>
            <a:r>
              <a:rPr lang="ko-KR" altLang="en-US" b="1" dirty="0" err="1"/>
              <a:t>pickle</a:t>
            </a:r>
            <a:r>
              <a:rPr lang="ko-KR" altLang="en-US" b="1" dirty="0"/>
              <a:t> 등이 바로 모듈과 패키지</a:t>
            </a:r>
            <a:r>
              <a:rPr lang="ko-KR" altLang="en-US" dirty="0"/>
              <a:t>이다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FAA9EF-B5BA-4744-BE83-6B1AE40BEFF5}"/>
              </a:ext>
            </a:extLst>
          </p:cNvPr>
          <p:cNvSpPr/>
          <p:nvPr/>
        </p:nvSpPr>
        <p:spPr>
          <a:xfrm>
            <a:off x="982309" y="3113852"/>
            <a:ext cx="6569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모듈(</a:t>
            </a:r>
            <a:r>
              <a:rPr lang="ko-KR" altLang="en-US" b="1" dirty="0" err="1"/>
              <a:t>module</a:t>
            </a:r>
            <a:r>
              <a:rPr lang="ko-KR" altLang="en-US" b="1" dirty="0"/>
              <a:t>)</a:t>
            </a:r>
            <a:r>
              <a:rPr lang="ko-KR" altLang="en-US" dirty="0"/>
              <a:t>은 각종 </a:t>
            </a:r>
            <a:r>
              <a:rPr lang="ko-KR" altLang="en-US" b="1" dirty="0"/>
              <a:t>변수, 함수, 클래스를 담고 있는 파일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68CA6-F5FE-420F-BDE8-8C6C6AF29319}"/>
              </a:ext>
            </a:extLst>
          </p:cNvPr>
          <p:cNvSpPr/>
          <p:nvPr/>
        </p:nvSpPr>
        <p:spPr>
          <a:xfrm>
            <a:off x="982309" y="3429000"/>
            <a:ext cx="4351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패키지(</a:t>
            </a:r>
            <a:r>
              <a:rPr lang="ko-KR" altLang="en-US" b="1" dirty="0" err="1"/>
              <a:t>package</a:t>
            </a:r>
            <a:r>
              <a:rPr lang="ko-KR" altLang="en-US" b="1" dirty="0"/>
              <a:t>)</a:t>
            </a:r>
            <a:r>
              <a:rPr lang="ko-KR" altLang="en-US" dirty="0"/>
              <a:t>는 </a:t>
            </a:r>
            <a:r>
              <a:rPr lang="ko-KR" altLang="en-US" b="1" dirty="0"/>
              <a:t>여러 모듈을 묶은 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90A75-7B53-47A6-AE96-ED12601D64AC}"/>
              </a:ext>
            </a:extLst>
          </p:cNvPr>
          <p:cNvSpPr/>
          <p:nvPr/>
        </p:nvSpPr>
        <p:spPr>
          <a:xfrm>
            <a:off x="982308" y="4047452"/>
            <a:ext cx="9663581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모듈, 패키지, 라이브러리</a:t>
            </a:r>
          </a:p>
          <a:p>
            <a:r>
              <a:rPr lang="ko-KR" altLang="en-US" b="1" dirty="0"/>
              <a:t>모듈 : </a:t>
            </a:r>
            <a:r>
              <a:rPr lang="ko-KR" altLang="en-US" dirty="0"/>
              <a:t>특정 기능을 </a:t>
            </a:r>
            <a:r>
              <a:rPr lang="ko-KR" altLang="en-US" b="1" dirty="0"/>
              <a:t>.</a:t>
            </a:r>
            <a:r>
              <a:rPr lang="ko-KR" altLang="en-US" b="1" dirty="0" err="1"/>
              <a:t>py</a:t>
            </a:r>
            <a:r>
              <a:rPr lang="ko-KR" altLang="en-US" b="1" dirty="0"/>
              <a:t> 파일 단위로 작성한 것</a:t>
            </a:r>
          </a:p>
          <a:p>
            <a:r>
              <a:rPr lang="ko-KR" altLang="en-US" b="1" dirty="0"/>
              <a:t>패키지 : </a:t>
            </a:r>
            <a:r>
              <a:rPr lang="ko-KR" altLang="en-US" dirty="0"/>
              <a:t>특정 기능과 관련된 </a:t>
            </a:r>
            <a:r>
              <a:rPr lang="ko-KR" altLang="en-US" b="1" dirty="0"/>
              <a:t>여러 모듈을 묶은 것</a:t>
            </a:r>
          </a:p>
          <a:p>
            <a:r>
              <a:rPr lang="ko-KR" altLang="en-US" sz="1200" i="1" dirty="0"/>
              <a:t>(패키지는 모듈에 네임스페이스(</a:t>
            </a:r>
            <a:r>
              <a:rPr lang="ko-KR" altLang="en-US" sz="1200" i="1" dirty="0" err="1"/>
              <a:t>namespace</a:t>
            </a:r>
            <a:r>
              <a:rPr lang="ko-KR" altLang="en-US" sz="1200" i="1" dirty="0"/>
              <a:t>, 이름공간)</a:t>
            </a:r>
            <a:r>
              <a:rPr lang="ko-KR" altLang="en-US" sz="1200" i="1" dirty="0" err="1"/>
              <a:t>를</a:t>
            </a:r>
            <a:r>
              <a:rPr lang="ko-KR" altLang="en-US" sz="1200" i="1" dirty="0"/>
              <a:t> 제공)</a:t>
            </a:r>
          </a:p>
          <a:p>
            <a:r>
              <a:rPr lang="ko-KR" altLang="en-US" b="1" dirty="0" err="1"/>
              <a:t>파이썬</a:t>
            </a:r>
            <a:r>
              <a:rPr lang="ko-KR" altLang="en-US" b="1" dirty="0"/>
              <a:t> 표준 라이브러리 : </a:t>
            </a:r>
            <a:r>
              <a:rPr lang="ko-KR" altLang="en-US" dirty="0" err="1"/>
              <a:t>파이썬에</a:t>
            </a:r>
            <a:r>
              <a:rPr lang="ko-KR" altLang="en-US" dirty="0"/>
              <a:t> 기본으로 설치된 </a:t>
            </a:r>
            <a:r>
              <a:rPr lang="ko-KR" altLang="en-US" b="1" dirty="0"/>
              <a:t>모듈과 패키지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532A2-23D1-48CE-A3A1-98E099261D25}"/>
              </a:ext>
            </a:extLst>
          </p:cNvPr>
          <p:cNvSpPr/>
          <p:nvPr/>
        </p:nvSpPr>
        <p:spPr>
          <a:xfrm>
            <a:off x="982308" y="5712344"/>
            <a:ext cx="9583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설치할 때 다양한 모듈과 패키지가 기본으로 설치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F220EF-9C8F-4ECB-A520-3C8BE824D46C}"/>
              </a:ext>
            </a:extLst>
          </p:cNvPr>
          <p:cNvSpPr/>
          <p:nvPr/>
        </p:nvSpPr>
        <p:spPr>
          <a:xfrm>
            <a:off x="982308" y="6081676"/>
            <a:ext cx="9374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기본 모듈과 패키지로 부족하다면 다른 사람이 만든 유명 모듈과 패키지를 설치</a:t>
            </a:r>
          </a:p>
        </p:txBody>
      </p:sp>
    </p:spTree>
    <p:extLst>
      <p:ext uri="{BB962C8B-B14F-4D97-AF65-F5344CB8AC3E}">
        <p14:creationId xmlns:p14="http://schemas.microsoft.com/office/powerpoint/2010/main" val="343055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4CFF-10EA-42B0-B9E1-00FF999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</a:t>
            </a:r>
            <a:r>
              <a:rPr lang="ko-KR" altLang="en-US" dirty="0"/>
              <a:t>로 모듈 가져오기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E91FA1-79C5-4458-998A-94BD9C5B60A4}"/>
              </a:ext>
            </a:extLst>
          </p:cNvPr>
          <p:cNvSpPr/>
          <p:nvPr/>
        </p:nvSpPr>
        <p:spPr>
          <a:xfrm>
            <a:off x="4246669" y="2123033"/>
            <a:ext cx="36986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import</a:t>
            </a:r>
            <a:r>
              <a:rPr lang="ko-KR" altLang="en-US" b="1" dirty="0"/>
              <a:t> 모듈1, 모듈2</a:t>
            </a:r>
          </a:p>
          <a:p>
            <a:pPr algn="ctr"/>
            <a:r>
              <a:rPr lang="ko-KR" altLang="en-US" b="1" dirty="0" err="1"/>
              <a:t>모듈.변수</a:t>
            </a:r>
            <a:endParaRPr lang="ko-KR" altLang="en-US" b="1" dirty="0"/>
          </a:p>
          <a:p>
            <a:pPr algn="ctr"/>
            <a:r>
              <a:rPr lang="ko-KR" altLang="en-US" b="1" dirty="0" err="1"/>
              <a:t>모듈.함수</a:t>
            </a:r>
            <a:r>
              <a:rPr lang="ko-KR" altLang="en-US" b="1" dirty="0"/>
              <a:t>()</a:t>
            </a:r>
          </a:p>
          <a:p>
            <a:pPr algn="ctr"/>
            <a:r>
              <a:rPr lang="ko-KR" altLang="en-US" b="1" dirty="0" err="1"/>
              <a:t>모듈.클래스</a:t>
            </a:r>
            <a:r>
              <a:rPr lang="ko-KR" altLang="en-US" b="1" dirty="0"/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3A52DF-0D73-44A3-B6A3-D863817CDD1B}"/>
              </a:ext>
            </a:extLst>
          </p:cNvPr>
          <p:cNvSpPr/>
          <p:nvPr/>
        </p:nvSpPr>
        <p:spPr>
          <a:xfrm>
            <a:off x="1564074" y="1506022"/>
            <a:ext cx="9063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파이썬</a:t>
            </a:r>
            <a:r>
              <a:rPr lang="ko-KR" altLang="en-US" dirty="0"/>
              <a:t> 표준 라이브러리의 </a:t>
            </a:r>
            <a:r>
              <a:rPr lang="ko-KR" altLang="en-US" b="1" dirty="0"/>
              <a:t>수학 모듈 </a:t>
            </a:r>
            <a:r>
              <a:rPr lang="ko-KR" altLang="en-US" b="1" dirty="0" err="1"/>
              <a:t>math</a:t>
            </a:r>
            <a:r>
              <a:rPr lang="ko-KR" altLang="en-US" dirty="0" err="1"/>
              <a:t>를</a:t>
            </a:r>
            <a:r>
              <a:rPr lang="ko-KR" altLang="en-US" dirty="0"/>
              <a:t> 가져와서 원주율을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DF51B4-0B3E-4AA1-BBAD-7F9C2357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56" y="4094700"/>
            <a:ext cx="4428288" cy="25145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BF89A5-5249-4BEB-9B98-728DF3B73FD7}"/>
              </a:ext>
            </a:extLst>
          </p:cNvPr>
          <p:cNvSpPr/>
          <p:nvPr/>
        </p:nvSpPr>
        <p:spPr>
          <a:xfrm>
            <a:off x="3148719" y="3571042"/>
            <a:ext cx="5894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/>
              <a:t>math.pi와</a:t>
            </a:r>
            <a:r>
              <a:rPr lang="ko-KR" altLang="en-US" dirty="0"/>
              <a:t> 같이 </a:t>
            </a:r>
            <a:r>
              <a:rPr lang="ko-KR" altLang="en-US" b="1" dirty="0" err="1"/>
              <a:t>모듈.변수</a:t>
            </a:r>
            <a:r>
              <a:rPr lang="ko-KR" altLang="en-US" b="1" dirty="0"/>
              <a:t> 형식</a:t>
            </a:r>
            <a:r>
              <a:rPr lang="ko-KR" altLang="en-US" dirty="0"/>
              <a:t>으로 </a:t>
            </a:r>
            <a:r>
              <a:rPr lang="ko-KR" altLang="en-US" b="1" dirty="0"/>
              <a:t>모듈의 변수를 사용</a:t>
            </a:r>
          </a:p>
        </p:txBody>
      </p:sp>
    </p:spTree>
    <p:extLst>
      <p:ext uri="{BB962C8B-B14F-4D97-AF65-F5344CB8AC3E}">
        <p14:creationId xmlns:p14="http://schemas.microsoft.com/office/powerpoint/2010/main" val="167442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4CFF-10EA-42B0-B9E1-00FF999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</a:t>
            </a:r>
            <a:r>
              <a:rPr lang="ko-KR" altLang="en-US" dirty="0"/>
              <a:t>로 모듈 가져오기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B9D80B-6C2C-46BF-9ECC-24471D375320}"/>
              </a:ext>
            </a:extLst>
          </p:cNvPr>
          <p:cNvSpPr/>
          <p:nvPr/>
        </p:nvSpPr>
        <p:spPr>
          <a:xfrm>
            <a:off x="4057204" y="1506022"/>
            <a:ext cx="4077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/>
              <a:t>math</a:t>
            </a:r>
            <a:r>
              <a:rPr lang="ko-KR" altLang="en-US" dirty="0"/>
              <a:t> </a:t>
            </a:r>
            <a:r>
              <a:rPr lang="ko-KR" altLang="en-US" b="1" dirty="0"/>
              <a:t>모듈의 제곱근 함수 </a:t>
            </a:r>
            <a:r>
              <a:rPr lang="ko-KR" altLang="en-US" b="1" dirty="0" err="1"/>
              <a:t>sqrt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9F60FC-EA43-4F22-AB54-6B4883A2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52" y="4035300"/>
            <a:ext cx="4179296" cy="23712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DAEF0E-D4DF-4807-B320-5025B85DA96C}"/>
              </a:ext>
            </a:extLst>
          </p:cNvPr>
          <p:cNvSpPr/>
          <p:nvPr/>
        </p:nvSpPr>
        <p:spPr>
          <a:xfrm>
            <a:off x="4653937" y="2770661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모듈.함수</a:t>
            </a:r>
            <a:r>
              <a:rPr lang="ko-KR" altLang="en-US" b="1" dirty="0"/>
              <a:t>() 형식으로 사용</a:t>
            </a:r>
          </a:p>
        </p:txBody>
      </p:sp>
    </p:spTree>
    <p:extLst>
      <p:ext uri="{BB962C8B-B14F-4D97-AF65-F5344CB8AC3E}">
        <p14:creationId xmlns:p14="http://schemas.microsoft.com/office/powerpoint/2010/main" val="120660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4CFF-10EA-42B0-B9E1-00FF999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 as</a:t>
            </a:r>
            <a:r>
              <a:rPr lang="ko-KR" altLang="en-US" dirty="0"/>
              <a:t>로 모듈 이름 지정하기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7F8C72-F092-4210-A677-D3D615DB7843}"/>
              </a:ext>
            </a:extLst>
          </p:cNvPr>
          <p:cNvSpPr/>
          <p:nvPr/>
        </p:nvSpPr>
        <p:spPr>
          <a:xfrm>
            <a:off x="4927699" y="1908019"/>
            <a:ext cx="2336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import</a:t>
            </a:r>
            <a:r>
              <a:rPr lang="ko-KR" altLang="en-US" b="1" dirty="0"/>
              <a:t> 모듈 </a:t>
            </a:r>
            <a:r>
              <a:rPr lang="ko-KR" altLang="en-US" b="1" dirty="0" err="1"/>
              <a:t>as</a:t>
            </a:r>
            <a:r>
              <a:rPr lang="ko-KR" altLang="en-US" b="1" dirty="0"/>
              <a:t> 이름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93E15C-36F3-40DA-962E-8E959D53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25" y="2864015"/>
            <a:ext cx="6170950" cy="35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0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4CFF-10EA-42B0-B9E1-00FF999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import</a:t>
            </a:r>
            <a:r>
              <a:rPr lang="ko-KR" altLang="en-US" dirty="0"/>
              <a:t>로 모듈의 일부만 가져오기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10143A-70FB-4F6F-BCDF-8F7BAF11D38E}"/>
              </a:ext>
            </a:extLst>
          </p:cNvPr>
          <p:cNvSpPr/>
          <p:nvPr/>
        </p:nvSpPr>
        <p:spPr>
          <a:xfrm>
            <a:off x="4777594" y="1753270"/>
            <a:ext cx="26368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from</a:t>
            </a:r>
            <a:r>
              <a:rPr lang="ko-KR" altLang="en-US" b="1" dirty="0"/>
              <a:t> 모듈 </a:t>
            </a:r>
            <a:r>
              <a:rPr lang="ko-KR" altLang="en-US" b="1" dirty="0" err="1"/>
              <a:t>import</a:t>
            </a:r>
            <a:r>
              <a:rPr lang="ko-KR" altLang="en-US" b="1" dirty="0"/>
              <a:t> 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CAABF-1A62-414C-9CD9-72912D79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43" y="4033537"/>
            <a:ext cx="3337280" cy="1898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1DEA1C-A012-45A4-8073-E9A2FDAD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73" y="4033536"/>
            <a:ext cx="3277735" cy="18982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DCFC86-3B80-472D-ACD5-FD832DDBEB41}"/>
              </a:ext>
            </a:extLst>
          </p:cNvPr>
          <p:cNvSpPr/>
          <p:nvPr/>
        </p:nvSpPr>
        <p:spPr>
          <a:xfrm>
            <a:off x="4777594" y="2188790"/>
            <a:ext cx="26368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from</a:t>
            </a:r>
            <a:r>
              <a:rPr lang="ko-KR" altLang="en-US" b="1" dirty="0"/>
              <a:t> 모듈 </a:t>
            </a:r>
            <a:r>
              <a:rPr lang="ko-KR" altLang="en-US" b="1" dirty="0" err="1"/>
              <a:t>import</a:t>
            </a:r>
            <a:r>
              <a:rPr lang="ko-KR" altLang="en-US" b="1" dirty="0"/>
              <a:t> 함수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B33023-45B9-46A1-8C38-0E1B75469B5C}"/>
              </a:ext>
            </a:extLst>
          </p:cNvPr>
          <p:cNvSpPr/>
          <p:nvPr/>
        </p:nvSpPr>
        <p:spPr>
          <a:xfrm>
            <a:off x="4662178" y="2624310"/>
            <a:ext cx="28676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from</a:t>
            </a:r>
            <a:r>
              <a:rPr lang="ko-KR" altLang="en-US" b="1" dirty="0"/>
              <a:t> 모듈 </a:t>
            </a:r>
            <a:r>
              <a:rPr lang="ko-KR" altLang="en-US" b="1" dirty="0" err="1"/>
              <a:t>import</a:t>
            </a:r>
            <a:r>
              <a:rPr lang="ko-KR" altLang="en-US" b="1" dirty="0"/>
              <a:t> 클래스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D91FA1-48FB-487F-B9CF-530F34B45BEF}"/>
              </a:ext>
            </a:extLst>
          </p:cNvPr>
          <p:cNvSpPr/>
          <p:nvPr/>
        </p:nvSpPr>
        <p:spPr>
          <a:xfrm>
            <a:off x="4057846" y="3059668"/>
            <a:ext cx="40763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from</a:t>
            </a:r>
            <a:r>
              <a:rPr lang="ko-KR" altLang="en-US" b="1" dirty="0"/>
              <a:t> 모듈 </a:t>
            </a:r>
            <a:r>
              <a:rPr lang="ko-KR" altLang="en-US" b="1" dirty="0" err="1"/>
              <a:t>import</a:t>
            </a:r>
            <a:r>
              <a:rPr lang="ko-KR" altLang="en-US" b="1" dirty="0"/>
              <a:t> 변수, 함수, 클래스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FF45A8-9F91-4597-825F-E03DB6267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157" y="4033536"/>
            <a:ext cx="2908277" cy="18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4CFF-10EA-42B0-B9E1-00FF999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import</a:t>
            </a:r>
            <a:r>
              <a:rPr lang="ko-KR" altLang="en-US" dirty="0"/>
              <a:t>로 모듈의 전체 가져오기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7BB64-D9F3-4FE1-B109-EBA74C346C1D}"/>
              </a:ext>
            </a:extLst>
          </p:cNvPr>
          <p:cNvSpPr/>
          <p:nvPr/>
        </p:nvSpPr>
        <p:spPr>
          <a:xfrm>
            <a:off x="5002206" y="2012969"/>
            <a:ext cx="2280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from</a:t>
            </a:r>
            <a:r>
              <a:rPr lang="ko-KR" altLang="en-US" b="1" dirty="0"/>
              <a:t> 모듈 </a:t>
            </a:r>
            <a:r>
              <a:rPr lang="ko-KR" altLang="en-US" b="1" dirty="0" err="1"/>
              <a:t>import</a:t>
            </a:r>
            <a:r>
              <a:rPr lang="ko-KR" altLang="en-US" b="1" dirty="0"/>
              <a:t> *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1C2B0E-9AFC-43FC-B362-A9FF7E870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57" y="3275487"/>
            <a:ext cx="7711286" cy="255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2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4CFF-10EA-42B0-B9E1-00FF999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from import</a:t>
            </a:r>
            <a:r>
              <a:rPr lang="ko-KR" altLang="en-US" sz="3200" dirty="0"/>
              <a:t>로 모듈의 일부를 가져온 뒤 이름 지정하기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148340-09A0-4F0F-AE8C-13D7C3A2BB42}"/>
              </a:ext>
            </a:extLst>
          </p:cNvPr>
          <p:cNvSpPr/>
          <p:nvPr/>
        </p:nvSpPr>
        <p:spPr>
          <a:xfrm>
            <a:off x="4348790" y="1377631"/>
            <a:ext cx="34944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/>
              <a:t>from 모듈 import 변수 as 이름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78DDE8-585C-4936-BC1C-47EDAADB7A39}"/>
              </a:ext>
            </a:extLst>
          </p:cNvPr>
          <p:cNvSpPr/>
          <p:nvPr/>
        </p:nvSpPr>
        <p:spPr>
          <a:xfrm>
            <a:off x="4348790" y="1898792"/>
            <a:ext cx="34944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from</a:t>
            </a:r>
            <a:r>
              <a:rPr lang="ko-KR" altLang="en-US" b="1" dirty="0"/>
              <a:t> 모듈 </a:t>
            </a:r>
            <a:r>
              <a:rPr lang="ko-KR" altLang="en-US" b="1" dirty="0" err="1"/>
              <a:t>import</a:t>
            </a:r>
            <a:r>
              <a:rPr lang="ko-KR" altLang="en-US" b="1" dirty="0"/>
              <a:t> 함수 </a:t>
            </a:r>
            <a:r>
              <a:rPr lang="ko-KR" altLang="en-US" b="1" dirty="0" err="1"/>
              <a:t>as</a:t>
            </a:r>
            <a:r>
              <a:rPr lang="ko-KR" altLang="en-US" b="1" dirty="0"/>
              <a:t> 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A9D123-7ADF-49FB-BE18-E8F7ADDF45CC}"/>
              </a:ext>
            </a:extLst>
          </p:cNvPr>
          <p:cNvSpPr/>
          <p:nvPr/>
        </p:nvSpPr>
        <p:spPr>
          <a:xfrm>
            <a:off x="4282458" y="2390137"/>
            <a:ext cx="37252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b="1" dirty="0" err="1"/>
              <a:t>from</a:t>
            </a:r>
            <a:r>
              <a:rPr lang="ko-KR" altLang="en-US" b="1" dirty="0"/>
              <a:t> 모듈 </a:t>
            </a:r>
            <a:r>
              <a:rPr lang="ko-KR" altLang="en-US" b="1" dirty="0" err="1"/>
              <a:t>import</a:t>
            </a:r>
            <a:r>
              <a:rPr lang="ko-KR" altLang="en-US" b="1" dirty="0"/>
              <a:t> 클래스 </a:t>
            </a:r>
            <a:r>
              <a:rPr lang="ko-KR" altLang="en-US" b="1" dirty="0" err="1"/>
              <a:t>as</a:t>
            </a:r>
            <a:r>
              <a:rPr lang="ko-KR" altLang="en-US" b="1" dirty="0"/>
              <a:t> 이름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BF6490-55F8-4CF1-B017-66C57FF1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857" y="3402643"/>
            <a:ext cx="6472285" cy="14097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FF5B50-0388-4264-B8E5-B66D6EF5A505}"/>
              </a:ext>
            </a:extLst>
          </p:cNvPr>
          <p:cNvSpPr/>
          <p:nvPr/>
        </p:nvSpPr>
        <p:spPr>
          <a:xfrm>
            <a:off x="2555266" y="2879086"/>
            <a:ext cx="70814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from</a:t>
            </a:r>
            <a:r>
              <a:rPr lang="ko-KR" altLang="en-US" b="1" dirty="0"/>
              <a:t> 모듈 </a:t>
            </a:r>
            <a:r>
              <a:rPr lang="ko-KR" altLang="en-US" b="1" dirty="0" err="1"/>
              <a:t>import</a:t>
            </a:r>
            <a:r>
              <a:rPr lang="ko-KR" altLang="en-US" b="1" dirty="0"/>
              <a:t> 변수 </a:t>
            </a:r>
            <a:r>
              <a:rPr lang="ko-KR" altLang="en-US" b="1" dirty="0" err="1"/>
              <a:t>as</a:t>
            </a:r>
            <a:r>
              <a:rPr lang="ko-KR" altLang="en-US" b="1" dirty="0"/>
              <a:t> 이름1, 함수 </a:t>
            </a:r>
            <a:r>
              <a:rPr lang="ko-KR" altLang="en-US" b="1" dirty="0" err="1"/>
              <a:t>as</a:t>
            </a:r>
            <a:r>
              <a:rPr lang="ko-KR" altLang="en-US" b="1" dirty="0"/>
              <a:t> 이름2, 클래스 </a:t>
            </a:r>
            <a:r>
              <a:rPr lang="ko-KR" altLang="en-US" b="1" dirty="0" err="1"/>
              <a:t>as</a:t>
            </a:r>
            <a:r>
              <a:rPr lang="ko-KR" altLang="en-US" b="1" dirty="0"/>
              <a:t> 이름3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64CC65-A669-416A-9768-A75063D5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88" y="4924537"/>
            <a:ext cx="3124223" cy="17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4CFF-10EA-42B0-B9E1-00FF999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</a:t>
            </a:r>
            <a:r>
              <a:rPr lang="ko-KR" altLang="en-US" dirty="0"/>
              <a:t>로 패키지 가져오기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1E06F2-66B6-4523-9410-917A895EA7BC}"/>
              </a:ext>
            </a:extLst>
          </p:cNvPr>
          <p:cNvSpPr/>
          <p:nvPr/>
        </p:nvSpPr>
        <p:spPr>
          <a:xfrm>
            <a:off x="3569161" y="1638539"/>
            <a:ext cx="505367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import</a:t>
            </a:r>
            <a:r>
              <a:rPr lang="ko-KR" altLang="en-US" b="1" dirty="0"/>
              <a:t> </a:t>
            </a:r>
            <a:r>
              <a:rPr lang="ko-KR" altLang="en-US" b="1" dirty="0" err="1"/>
              <a:t>패키지.모듈</a:t>
            </a:r>
            <a:endParaRPr lang="ko-KR" altLang="en-US" b="1" dirty="0"/>
          </a:p>
          <a:p>
            <a:pPr algn="ctr"/>
            <a:r>
              <a:rPr lang="ko-KR" altLang="en-US" b="1" dirty="0" err="1"/>
              <a:t>import</a:t>
            </a:r>
            <a:r>
              <a:rPr lang="ko-KR" altLang="en-US" b="1" dirty="0"/>
              <a:t> 패키지.모듈1, 패키지.모듈2</a:t>
            </a:r>
          </a:p>
          <a:p>
            <a:pPr algn="ctr"/>
            <a:r>
              <a:rPr lang="ko-KR" altLang="en-US" b="1" dirty="0" err="1"/>
              <a:t>패키지.모듈.변수</a:t>
            </a:r>
            <a:endParaRPr lang="ko-KR" altLang="en-US" b="1" dirty="0"/>
          </a:p>
          <a:p>
            <a:pPr algn="ctr"/>
            <a:r>
              <a:rPr lang="ko-KR" altLang="en-US" b="1" dirty="0" err="1"/>
              <a:t>패키지.모듈.함수</a:t>
            </a:r>
            <a:r>
              <a:rPr lang="ko-KR" altLang="en-US" b="1" dirty="0"/>
              <a:t>()</a:t>
            </a:r>
          </a:p>
          <a:p>
            <a:pPr algn="ctr"/>
            <a:r>
              <a:rPr lang="ko-KR" altLang="en-US" b="1" dirty="0" err="1"/>
              <a:t>패키지.모듈.클래스</a:t>
            </a:r>
            <a:r>
              <a:rPr lang="ko-KR" altLang="en-US" b="1" dirty="0"/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F45F9F-7FC8-48C4-96E8-A156C4AC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45" y="3678920"/>
            <a:ext cx="8075110" cy="26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9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455</Words>
  <Application>Microsoft Office PowerPoint</Application>
  <PresentationFormat>와이드스크린</PresentationFormat>
  <Paragraphs>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Python</vt:lpstr>
      <vt:lpstr>모듈과 패키지</vt:lpstr>
      <vt:lpstr>import로 모듈 가져오기</vt:lpstr>
      <vt:lpstr>import로 모듈 가져오기</vt:lpstr>
      <vt:lpstr>import as로 모듈 이름 지정하기</vt:lpstr>
      <vt:lpstr>from import로 모듈의 일부만 가져오기</vt:lpstr>
      <vt:lpstr>from import로 모듈의 전체 가져오기</vt:lpstr>
      <vt:lpstr>from import로 모듈의 일부를 가져온 뒤 이름 지정하기</vt:lpstr>
      <vt:lpstr>import로 패키지 가져오기</vt:lpstr>
      <vt:lpstr>import as로 패키지 모듈 이름 지정하기</vt:lpstr>
      <vt:lpstr>from import로 패키지의 모듈에서 일부만 가져오기</vt:lpstr>
      <vt:lpstr>from import로 패키지의 모듈에서 전체 가져오기</vt:lpstr>
      <vt:lpstr>파이썬 패키지 인덱스에서 패키지 설치하기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77</cp:revision>
  <dcterms:created xsi:type="dcterms:W3CDTF">2020-02-07T01:30:34Z</dcterms:created>
  <dcterms:modified xsi:type="dcterms:W3CDTF">2020-02-07T02:45:59Z</dcterms:modified>
</cp:coreProperties>
</file>