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60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D3EA5-A32A-44AF-BA6F-12FA105F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C414FC-EF5A-4CF4-82C4-381975ABA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98EB0-6D4D-4631-8C5E-9A592272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88C61-125C-4C3A-913A-FA7F8F65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F9FE6-3C39-4C4E-A9F6-C848B548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6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848AF-1478-4B4B-AAF3-09E3D1F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7580B-2657-41F2-9908-FA79AA77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92B1-EE90-4902-A931-BAB32007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D3917-5AD6-4D54-AB4D-C8A33E2D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B0580-A97A-4BB5-BD02-513A953D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AB0B0A-B6EA-42E2-9C82-76A0AE184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4D55C1-F855-479F-83A5-9B7378A69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507F4-9CD7-4AE4-89EA-73085A78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44042-A46E-4945-B3CB-5F744592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DAC0E-48D8-46AD-A9CC-FE49008B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3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1C79-A14C-4001-BF78-369C09DF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E0B32-1C38-46B6-984A-18A1DCCA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E747-12B1-4426-BE28-69CBCE60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078A9-7440-47F7-8FA8-837AB64F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7BF6D-7763-45EA-BC1E-88671BFC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7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0F76-6E6B-46C1-A8BD-ED43CF98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259EB-20C7-472F-8E38-300CCB6C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22CBB-A455-4F6A-B3E9-10A01576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D524B-5983-4A65-BCE5-1908062E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07D3B-F4D8-4F4F-8C04-9D5599C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31D74-A148-4BD1-94D0-BBA74CE6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F0D85-964D-461E-9A35-DA888B37F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2D187-FB9C-4631-92DD-97BA763F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BB21C-9F0F-452B-8959-5169534B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3786A-F432-4C75-9C51-7768716E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BA9F8-47DD-4735-9668-4E0B0E0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8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6F93-E60A-44D1-9AAF-7DB9E9D1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BEF8A-E2D5-4584-8A6D-99DE2917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B6EEE-4042-452F-BBAB-A0842D60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E32414-8322-4407-8007-61342AB09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D5953D-5BDC-4941-BE49-FB5BD17C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EDBAA5-4CB1-47B2-A094-CEC249B6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B00D6-1ADB-4CEB-B22C-A306F273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AB0A79-27B6-4AEE-86DB-247B66C9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4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6A5C-12A0-4C5F-89FC-3516DB7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B2CD94-DDDE-4AB5-AC6C-2F4CCC19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A087-DA65-4021-B3A4-68F383B6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516B9-FC3A-4A15-A63F-D8566D26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174A91-AE18-4171-83D6-27286D92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173F61-A1F6-4D35-8261-B0D6759E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13956D-C793-447D-8467-E1836E52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A608B-4ECA-43A2-9C80-85225257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43195-A649-4684-B138-EB373A76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35FCC-F753-4BCE-8048-A57516DBA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F959B-4B0A-4C68-B441-7EFF4451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FCE4D-356A-4856-83D2-95D1EE5A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F4AEE-6B33-4483-94B7-AB7AE13B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4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025CE-C307-400B-B85F-25ED8361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A5E5A-0238-4D69-9149-15C87A3E7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CA6FB-EA26-4A31-BDFC-06AF84888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273FD-FAF0-4B65-914C-C80871D1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6F569-11F0-475C-9C9E-F0E0D999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ADBB6-522C-4023-91D5-CDA8F2EA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5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D3DA5-793A-4EED-9697-AC333462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58828-9B36-4817-9DFF-7BE9A7C3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213CD-FDFB-444C-8681-4AAC4FF6A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823B-24A0-4045-B25B-DF120F8BE0C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107F2-4B8F-42B5-81EE-AEBBF20B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89A81-5246-4FD3-9861-44B2EF2B3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C232-186E-4CBF-83BA-88B04636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CA026-CEE5-49DE-93C6-91973E01C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651E1C-FC84-4464-B261-372811D25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82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38093-9E31-424C-9255-6F0F00BB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3" y="2151245"/>
            <a:ext cx="12091434" cy="255551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BE4B4E-C740-46DD-A9AD-6C07D1CA4C83}"/>
              </a:ext>
            </a:extLst>
          </p:cNvPr>
          <p:cNvCxnSpPr/>
          <p:nvPr/>
        </p:nvCxnSpPr>
        <p:spPr>
          <a:xfrm>
            <a:off x="457200" y="4263992"/>
            <a:ext cx="115840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1BEE046-65BF-4128-9755-CCD563D24713}"/>
              </a:ext>
            </a:extLst>
          </p:cNvPr>
          <p:cNvCxnSpPr/>
          <p:nvPr/>
        </p:nvCxnSpPr>
        <p:spPr>
          <a:xfrm>
            <a:off x="158817" y="4653815"/>
            <a:ext cx="63959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2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 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2BAA2-62FF-4789-B829-9047AA909501}"/>
              </a:ext>
            </a:extLst>
          </p:cNvPr>
          <p:cNvSpPr/>
          <p:nvPr/>
        </p:nvSpPr>
        <p:spPr>
          <a:xfrm>
            <a:off x="1840029" y="1506022"/>
            <a:ext cx="8511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모듈은 </a:t>
            </a:r>
            <a:r>
              <a:rPr lang="ko-KR" altLang="en-US" b="1" dirty="0">
                <a:solidFill>
                  <a:srgbClr val="00B0F0"/>
                </a:solidFill>
              </a:rPr>
              <a:t>스크립트 파일</a:t>
            </a:r>
            <a:r>
              <a:rPr lang="ko-KR" altLang="en-US" b="1" dirty="0"/>
              <a:t>이 한 개지만 </a:t>
            </a:r>
            <a:r>
              <a:rPr lang="ko-KR" altLang="en-US" b="1" dirty="0">
                <a:solidFill>
                  <a:srgbClr val="92D050"/>
                </a:solidFill>
              </a:rPr>
              <a:t>패키지는 폴더(디렉터리)</a:t>
            </a:r>
            <a:r>
              <a:rPr lang="ko-KR" altLang="en-US" b="1" dirty="0"/>
              <a:t>로 구성되어 있다</a:t>
            </a:r>
          </a:p>
        </p:txBody>
      </p:sp>
      <p:pic>
        <p:nvPicPr>
          <p:cNvPr id="1026" name="Picture 2" descr="https://dojang.io/pluginfile.php/14075/mod_page/content/5/045005.png">
            <a:extLst>
              <a:ext uri="{FF2B5EF4-FFF2-40B4-BE49-F238E27FC236}">
                <a16:creationId xmlns:a16="http://schemas.microsoft.com/office/drawing/2014/main" id="{2C4E44F5-BF93-4EA6-BA58-9182183DF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t="25684" r="30404" b="26246"/>
          <a:stretch/>
        </p:blipFill>
        <p:spPr bwMode="auto">
          <a:xfrm>
            <a:off x="4118008" y="2502568"/>
            <a:ext cx="3955983" cy="329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7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445FDD-1474-41AC-8AF3-A2CAF004C956}"/>
              </a:ext>
            </a:extLst>
          </p:cNvPr>
          <p:cNvSpPr/>
          <p:nvPr/>
        </p:nvSpPr>
        <p:spPr>
          <a:xfrm>
            <a:off x="2412733" y="1506022"/>
            <a:ext cx="7366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프로젝트 폴더(C:\</a:t>
            </a:r>
            <a:r>
              <a:rPr lang="ko-KR" altLang="en-US" b="1" dirty="0" err="1"/>
              <a:t>project</a:t>
            </a:r>
            <a:r>
              <a:rPr lang="ko-KR" altLang="en-US" b="1" dirty="0"/>
              <a:t>) 안에 </a:t>
            </a:r>
            <a:r>
              <a:rPr lang="ko-KR" altLang="en-US" b="1" dirty="0" err="1"/>
              <a:t>calcpkg</a:t>
            </a:r>
            <a:r>
              <a:rPr lang="ko-KR" altLang="en-US" b="1" dirty="0"/>
              <a:t> 폴더를 만든다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C332AA-0B0D-4268-8F8D-58AFC71F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13" y="1996968"/>
            <a:ext cx="7222154" cy="2038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4C62A6-2AA8-4049-A903-892ABEBBE6EE}"/>
              </a:ext>
            </a:extLst>
          </p:cNvPr>
          <p:cNvSpPr/>
          <p:nvPr/>
        </p:nvSpPr>
        <p:spPr>
          <a:xfrm>
            <a:off x="2277979" y="4157148"/>
            <a:ext cx="7636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다음 내용을 </a:t>
            </a:r>
            <a:r>
              <a:rPr lang="ko-KR" altLang="en-US" b="1" dirty="0" err="1"/>
              <a:t>calcpkg</a:t>
            </a:r>
            <a:r>
              <a:rPr lang="ko-KR" altLang="en-US" b="1" dirty="0"/>
              <a:t> 폴더 안에 __init__.py 파일로 저장한다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47304E-FC15-4D40-93E2-55D3D545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59" y="5120060"/>
            <a:ext cx="3819553" cy="8048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BEEFE8-8C05-488A-99D3-E04166034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98193"/>
            <a:ext cx="5122524" cy="144860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28FC915-C57A-4E57-9712-81CC4AFBEC5E}"/>
              </a:ext>
            </a:extLst>
          </p:cNvPr>
          <p:cNvSpPr/>
          <p:nvPr/>
        </p:nvSpPr>
        <p:spPr>
          <a:xfrm>
            <a:off x="5001502" y="528017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9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패키지에 모듈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7A7F83-3E98-4978-A0C4-7035EE8685DE}"/>
              </a:ext>
            </a:extLst>
          </p:cNvPr>
          <p:cNvSpPr/>
          <p:nvPr/>
        </p:nvSpPr>
        <p:spPr>
          <a:xfrm>
            <a:off x="1844842" y="1506022"/>
            <a:ext cx="850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폴더</a:t>
            </a:r>
            <a:r>
              <a:rPr lang="en-US" altLang="ko-KR" b="1" dirty="0"/>
              <a:t>(</a:t>
            </a:r>
            <a:r>
              <a:rPr lang="ko-KR" altLang="en-US" b="1" dirty="0"/>
              <a:t>디렉터리</a:t>
            </a:r>
            <a:r>
              <a:rPr lang="en-US" altLang="ko-KR" b="1" dirty="0"/>
              <a:t>) </a:t>
            </a:r>
            <a:r>
              <a:rPr lang="ko-KR" altLang="en-US" b="1" dirty="0"/>
              <a:t>안에 </a:t>
            </a:r>
            <a:r>
              <a:rPr lang="en-US" altLang="ko-KR" b="1" dirty="0"/>
              <a:t>__init__.py </a:t>
            </a:r>
            <a:r>
              <a:rPr lang="ko-KR" altLang="en-US" b="1" dirty="0"/>
              <a:t>파일이 있으면 해당 폴더는 패키지로 인식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3AF3D-40CB-4521-80A7-116BB73CBDCD}"/>
              </a:ext>
            </a:extLst>
          </p:cNvPr>
          <p:cNvSpPr/>
          <p:nvPr/>
        </p:nvSpPr>
        <p:spPr>
          <a:xfrm>
            <a:off x="1844842" y="1832040"/>
            <a:ext cx="850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기본적으로 </a:t>
            </a:r>
            <a:r>
              <a:rPr lang="en-US" altLang="ko-KR" b="1" dirty="0"/>
              <a:t>__init__.py </a:t>
            </a:r>
            <a:r>
              <a:rPr lang="ko-KR" altLang="en-US" b="1" dirty="0"/>
              <a:t>파일의 내용은 비워 둘 수 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C30E73-2BA7-4804-B75A-82EBB7E84A9F}"/>
              </a:ext>
            </a:extLst>
          </p:cNvPr>
          <p:cNvSpPr/>
          <p:nvPr/>
        </p:nvSpPr>
        <p:spPr>
          <a:xfrm>
            <a:off x="2085474" y="2201372"/>
            <a:ext cx="8021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3.3 </a:t>
            </a:r>
            <a:r>
              <a:rPr lang="ko-KR" altLang="en-US" dirty="0"/>
              <a:t>이상부터는 </a:t>
            </a:r>
            <a:r>
              <a:rPr lang="en-US" altLang="ko-KR" dirty="0"/>
              <a:t>__init__.py </a:t>
            </a:r>
            <a:r>
              <a:rPr lang="ko-KR" altLang="en-US" dirty="0"/>
              <a:t>파일이 없어도 패키지로 인식된다</a:t>
            </a:r>
            <a:r>
              <a:rPr lang="en-US" altLang="ko-KR" dirty="0"/>
              <a:t> </a:t>
            </a:r>
            <a:r>
              <a:rPr lang="ko-KR" altLang="en-US" dirty="0"/>
              <a:t>하지만 하위 버전에도 </a:t>
            </a:r>
            <a:r>
              <a:rPr lang="ko-KR" altLang="en-US" b="1" dirty="0"/>
              <a:t>호환되도록 </a:t>
            </a:r>
            <a:r>
              <a:rPr lang="en-US" altLang="ko-KR" b="1" dirty="0"/>
              <a:t>__init__.py </a:t>
            </a:r>
            <a:r>
              <a:rPr lang="ko-KR" altLang="en-US" b="1" dirty="0"/>
              <a:t>파일을 작성하는 것을 권장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DD4CD-FB76-4528-B07E-FAE3789C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0" y="3359812"/>
            <a:ext cx="2505093" cy="14859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1AD3FE-3A8F-4DAC-88F5-E6A7D4E7E728}"/>
              </a:ext>
            </a:extLst>
          </p:cNvPr>
          <p:cNvSpPr/>
          <p:nvPr/>
        </p:nvSpPr>
        <p:spPr>
          <a:xfrm>
            <a:off x="2853158" y="2902637"/>
            <a:ext cx="6485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다음 내용을 </a:t>
            </a:r>
            <a:r>
              <a:rPr lang="ko-KR" altLang="en-US" b="1" dirty="0" err="1"/>
              <a:t>calcpkg</a:t>
            </a:r>
            <a:r>
              <a:rPr lang="ko-KR" altLang="en-US" b="1" dirty="0"/>
              <a:t> 폴더 안에 operation.py 파일로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7FAD7C-E130-4512-8D1A-555F7F31BDD9}"/>
              </a:ext>
            </a:extLst>
          </p:cNvPr>
          <p:cNvSpPr/>
          <p:nvPr/>
        </p:nvSpPr>
        <p:spPr>
          <a:xfrm>
            <a:off x="2785509" y="4933566"/>
            <a:ext cx="6620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5. </a:t>
            </a:r>
            <a:r>
              <a:rPr lang="ko-KR" altLang="en-US" b="1" dirty="0"/>
              <a:t>다음 내용을 </a:t>
            </a:r>
            <a:r>
              <a:rPr lang="ko-KR" altLang="en-US" b="1" dirty="0" err="1"/>
              <a:t>calcpkg</a:t>
            </a:r>
            <a:r>
              <a:rPr lang="ko-KR" altLang="en-US" b="1" dirty="0"/>
              <a:t> 폴더 안에 geometry.py 파일로 저장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C882F1-452D-4B8F-B39E-CA03ADB2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02" y="3536951"/>
            <a:ext cx="7183656" cy="108338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10F0A9F-8EC5-4A99-9280-B5E5658B1BA2}"/>
              </a:ext>
            </a:extLst>
          </p:cNvPr>
          <p:cNvSpPr/>
          <p:nvPr/>
        </p:nvSpPr>
        <p:spPr>
          <a:xfrm>
            <a:off x="3248526" y="3860451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3B1467-707E-461E-A7E1-883D0A38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727" y="5439450"/>
            <a:ext cx="6615766" cy="1147632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0F9C37-D428-415A-964C-0630F46B4AFA}"/>
              </a:ext>
            </a:extLst>
          </p:cNvPr>
          <p:cNvSpPr/>
          <p:nvPr/>
        </p:nvSpPr>
        <p:spPr>
          <a:xfrm>
            <a:off x="3574691" y="576436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A3EA9B-2C48-49D4-99FD-6A5C4BAEA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67" y="5424548"/>
            <a:ext cx="3038497" cy="11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0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25712A-DE5D-4F4B-A300-05486BC1F6E4}"/>
              </a:ext>
            </a:extLst>
          </p:cNvPr>
          <p:cNvSpPr/>
          <p:nvPr/>
        </p:nvSpPr>
        <p:spPr>
          <a:xfrm>
            <a:off x="1844842" y="1506022"/>
            <a:ext cx="8502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6. </a:t>
            </a:r>
            <a:r>
              <a:rPr lang="ko-KR" altLang="en-US" b="1" dirty="0"/>
              <a:t>다음 내용을 프로젝트 폴더</a:t>
            </a:r>
            <a:r>
              <a:rPr lang="en-US" altLang="ko-KR" b="1" dirty="0"/>
              <a:t>(C:\project) </a:t>
            </a:r>
            <a:r>
              <a:rPr lang="ko-KR" altLang="en-US" b="1" dirty="0"/>
              <a:t>안에 </a:t>
            </a:r>
            <a:r>
              <a:rPr lang="en-US" altLang="ko-KR" b="1" dirty="0"/>
              <a:t>main.py </a:t>
            </a:r>
            <a:r>
              <a:rPr lang="ko-KR" altLang="en-US" b="1" dirty="0"/>
              <a:t>파일로 저장한 뒤 실행</a:t>
            </a:r>
          </a:p>
          <a:p>
            <a:pPr algn="ctr"/>
            <a:r>
              <a:rPr lang="en-US" altLang="ko-KR" b="1" dirty="0"/>
              <a:t>(main.py </a:t>
            </a:r>
            <a:r>
              <a:rPr lang="ko-KR" altLang="en-US" b="1" dirty="0"/>
              <a:t>파일을 </a:t>
            </a:r>
            <a:r>
              <a:rPr lang="en-US" altLang="ko-KR" b="1" dirty="0" err="1"/>
              <a:t>calcpkg</a:t>
            </a:r>
            <a:r>
              <a:rPr lang="en-US" altLang="ko-KR" b="1" dirty="0"/>
              <a:t> </a:t>
            </a:r>
            <a:r>
              <a:rPr lang="ko-KR" altLang="en-US" b="1" dirty="0"/>
              <a:t>패키지 폴더 안에 넣으면 안된다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366996-8094-4617-91F2-11AC366E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21" y="4655772"/>
            <a:ext cx="6914146" cy="1935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7654B1-7F2C-419D-A8C6-D9D3FD40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4" y="2251226"/>
            <a:ext cx="5066098" cy="2084048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6BC3B96-3C9E-44CF-8841-92D4360A4D6A}"/>
              </a:ext>
            </a:extLst>
          </p:cNvPr>
          <p:cNvSpPr/>
          <p:nvPr/>
        </p:nvSpPr>
        <p:spPr>
          <a:xfrm rot="2830927">
            <a:off x="4398745" y="409295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5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calcpkg</a:t>
            </a:r>
            <a:r>
              <a:rPr lang="en-US" altLang="ko-KR" dirty="0"/>
              <a:t> </a:t>
            </a:r>
            <a:r>
              <a:rPr lang="ko-KR" altLang="en-US" dirty="0"/>
              <a:t>패키지의 계층</a:t>
            </a:r>
          </a:p>
        </p:txBody>
      </p:sp>
      <p:pic>
        <p:nvPicPr>
          <p:cNvPr id="2050" name="Picture 2" descr="https://dojang.io/pluginfile.php/14075/mod_page/content/5/045006.png">
            <a:extLst>
              <a:ext uri="{FF2B5EF4-FFF2-40B4-BE49-F238E27FC236}">
                <a16:creationId xmlns:a16="http://schemas.microsoft.com/office/drawing/2014/main" id="{7C70304A-E903-46CA-B98E-A1928B0B1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0" t="24652" r="19667" b="20632"/>
          <a:stretch/>
        </p:blipFill>
        <p:spPr bwMode="auto">
          <a:xfrm>
            <a:off x="3104147" y="2085323"/>
            <a:ext cx="5784783" cy="375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9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모듈과 패키지를 찾는 경로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58FFA6-887C-47F2-80C7-086D2CC04E9D}"/>
              </a:ext>
            </a:extLst>
          </p:cNvPr>
          <p:cNvSpPr/>
          <p:nvPr/>
        </p:nvSpPr>
        <p:spPr>
          <a:xfrm>
            <a:off x="665747" y="1476487"/>
            <a:ext cx="10860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지금까지 모듈과 패키지는 현재 폴더(디렉터리)에 만들었다</a:t>
            </a:r>
          </a:p>
          <a:p>
            <a:pPr algn="ctr"/>
            <a:r>
              <a:rPr lang="ko-KR" altLang="en-US" b="1" dirty="0" err="1"/>
              <a:t>파이썬에서는</a:t>
            </a:r>
            <a:r>
              <a:rPr lang="ko-KR" altLang="en-US" b="1" dirty="0"/>
              <a:t> 현재 폴더에 모듈, 패키지가 없으면 다음 경로에서 모듈, 패키지를 찾는다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466B43-002C-4BE8-957D-CBF4E550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2" y="2978572"/>
            <a:ext cx="11587676" cy="23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4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패키지에서 </a:t>
            </a:r>
            <a:r>
              <a:rPr lang="en-US" altLang="ko-KR" dirty="0"/>
              <a:t>from import </a:t>
            </a:r>
            <a:r>
              <a:rPr lang="ko-KR" altLang="en-US" dirty="0"/>
              <a:t>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B8B3F2-4E23-4E27-9140-923EEBCDB394}"/>
              </a:ext>
            </a:extLst>
          </p:cNvPr>
          <p:cNvSpPr/>
          <p:nvPr/>
        </p:nvSpPr>
        <p:spPr>
          <a:xfrm>
            <a:off x="838200" y="1470607"/>
            <a:ext cx="1016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calcpkg</a:t>
            </a:r>
            <a:r>
              <a:rPr lang="ko-KR" altLang="en-US" dirty="0"/>
              <a:t> 패키지의 모듈을 가져올 때 </a:t>
            </a:r>
            <a:r>
              <a:rPr lang="ko-KR" altLang="en-US" b="1" dirty="0" err="1"/>
              <a:t>import</a:t>
            </a:r>
            <a:r>
              <a:rPr lang="ko-KR" altLang="en-US" b="1" dirty="0"/>
              <a:t> </a:t>
            </a:r>
            <a:r>
              <a:rPr lang="ko-KR" altLang="en-US" b="1" dirty="0" err="1"/>
              <a:t>calcpkg.operation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ko-KR" altLang="en-US" b="1" dirty="0" err="1"/>
              <a:t>import</a:t>
            </a:r>
            <a:r>
              <a:rPr lang="ko-KR" altLang="en-US" b="1" dirty="0"/>
              <a:t> </a:t>
            </a:r>
            <a:r>
              <a:rPr lang="ko-KR" altLang="en-US" b="1" dirty="0" err="1"/>
              <a:t>패키지.모듈</a:t>
            </a:r>
            <a:r>
              <a:rPr lang="ko-KR" altLang="en-US" b="1" dirty="0"/>
              <a:t> 형식</a:t>
            </a:r>
            <a:r>
              <a:rPr lang="ko-KR" altLang="en-US" dirty="0"/>
              <a:t>으로 가져왔다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A20FD7-F5A9-477D-B7A2-B265541A76C0}"/>
              </a:ext>
            </a:extLst>
          </p:cNvPr>
          <p:cNvSpPr/>
          <p:nvPr/>
        </p:nvSpPr>
        <p:spPr>
          <a:xfrm>
            <a:off x="838200" y="2220311"/>
            <a:ext cx="10427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import</a:t>
            </a:r>
            <a:r>
              <a:rPr lang="ko-KR" altLang="en-US" b="1" dirty="0"/>
              <a:t> </a:t>
            </a:r>
            <a:r>
              <a:rPr lang="ko-KR" altLang="en-US" b="1" dirty="0" err="1"/>
              <a:t>calcpkg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ko-KR" altLang="en-US" b="1" dirty="0" err="1"/>
              <a:t>import</a:t>
            </a:r>
            <a:r>
              <a:rPr lang="ko-KR" altLang="en-US" b="1" dirty="0"/>
              <a:t> 패키지 형식으로 패키지만</a:t>
            </a:r>
            <a:r>
              <a:rPr lang="ko-KR" altLang="en-US" dirty="0"/>
              <a:t> 가져와서 모듈을 사용할 수는 없을까?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B2CD54C-054E-42A4-8988-5B171A6BF475}"/>
              </a:ext>
            </a:extLst>
          </p:cNvPr>
          <p:cNvGrpSpPr/>
          <p:nvPr/>
        </p:nvGrpSpPr>
        <p:grpSpPr>
          <a:xfrm>
            <a:off x="499711" y="4171243"/>
            <a:ext cx="11524649" cy="1700435"/>
            <a:chOff x="682591" y="2688802"/>
            <a:chExt cx="11524649" cy="17004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37D656-1F25-4966-9FE4-79D95402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317" y="3119266"/>
              <a:ext cx="5524540" cy="90964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88CF571-3448-4654-B09D-779847B6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591" y="2688802"/>
              <a:ext cx="5239352" cy="147161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E8951-4429-4149-B5D2-5390324EF761}"/>
                </a:ext>
              </a:extLst>
            </p:cNvPr>
            <p:cNvSpPr/>
            <p:nvPr/>
          </p:nvSpPr>
          <p:spPr>
            <a:xfrm>
              <a:off x="1304223" y="3643871"/>
              <a:ext cx="4499811" cy="21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15DA749-4E11-4E57-AD47-251327EFFE85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 flipV="1">
              <a:off x="5804034" y="3574088"/>
              <a:ext cx="725283" cy="1756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5183C8-73AB-477D-9176-DD9A79C1C5C9}"/>
                </a:ext>
              </a:extLst>
            </p:cNvPr>
            <p:cNvSpPr/>
            <p:nvPr/>
          </p:nvSpPr>
          <p:spPr>
            <a:xfrm>
              <a:off x="6396418" y="4019905"/>
              <a:ext cx="58108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calcpkg</a:t>
              </a:r>
              <a:r>
                <a:rPr lang="ko-KR" altLang="en-US" b="1" dirty="0"/>
                <a:t> 패키지의 __init__.py 파일을 다음과 같이 수정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730436-23FD-42E9-945E-B8EE24F2BC5B}"/>
              </a:ext>
            </a:extLst>
          </p:cNvPr>
          <p:cNvSpPr/>
          <p:nvPr/>
        </p:nvSpPr>
        <p:spPr>
          <a:xfrm>
            <a:off x="838200" y="291877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__init__.py 파일은 폴더(디렉터리)가 패키지로 인식되도록 하는 역할도 하고, </a:t>
            </a:r>
            <a:r>
              <a:rPr lang="ko-KR" altLang="en-US" b="1" dirty="0"/>
              <a:t>이름 그대로 패키지를 초기화하는 역할</a:t>
            </a:r>
            <a:r>
              <a:rPr lang="ko-KR" altLang="en-US" dirty="0"/>
              <a:t>도 한다</a:t>
            </a:r>
          </a:p>
          <a:p>
            <a:r>
              <a:rPr lang="ko-KR" altLang="en-US" b="1" dirty="0"/>
              <a:t>즉, </a:t>
            </a:r>
            <a:r>
              <a:rPr lang="ko-KR" altLang="en-US" b="1" dirty="0" err="1"/>
              <a:t>import로</a:t>
            </a:r>
            <a:r>
              <a:rPr lang="ko-KR" altLang="en-US" b="1" dirty="0"/>
              <a:t> 패키지를 가져오면 __init__.py 파일이 실행</a:t>
            </a:r>
          </a:p>
        </p:txBody>
      </p:sp>
    </p:spTree>
    <p:extLst>
      <p:ext uri="{BB962C8B-B14F-4D97-AF65-F5344CB8AC3E}">
        <p14:creationId xmlns:p14="http://schemas.microsoft.com/office/powerpoint/2010/main" val="424213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패키지에서 </a:t>
            </a:r>
            <a:r>
              <a:rPr lang="en-US" altLang="ko-KR" dirty="0"/>
              <a:t>from import </a:t>
            </a:r>
            <a:r>
              <a:rPr lang="ko-KR" altLang="en-US" dirty="0"/>
              <a:t>응용하기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4356B-A291-4729-A7F9-69025A25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4" y="2064626"/>
            <a:ext cx="9964852" cy="37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from import</a:t>
            </a:r>
            <a:r>
              <a:rPr lang="ko-KR" altLang="en-US" sz="2800" dirty="0"/>
              <a:t>로 패키지에 속한 모든 변수</a:t>
            </a:r>
            <a:r>
              <a:rPr lang="en-US" altLang="ko-KR" sz="2800" dirty="0"/>
              <a:t>, </a:t>
            </a:r>
            <a:r>
              <a:rPr lang="ko-KR" altLang="en-US" sz="2800" dirty="0"/>
              <a:t>함수</a:t>
            </a:r>
            <a:r>
              <a:rPr lang="en-US" altLang="ko-KR" sz="2800" dirty="0"/>
              <a:t>, </a:t>
            </a:r>
            <a:r>
              <a:rPr lang="ko-KR" altLang="en-US" sz="2800" dirty="0"/>
              <a:t>클래스 가져오기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79842E-F32D-4013-A142-D1053FE4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91" y="1341687"/>
            <a:ext cx="5896018" cy="25479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F7E004-EFDE-458F-96E0-B2A0EA5FF1EF}"/>
              </a:ext>
            </a:extLst>
          </p:cNvPr>
          <p:cNvSpPr/>
          <p:nvPr/>
        </p:nvSpPr>
        <p:spPr>
          <a:xfrm>
            <a:off x="1589773" y="4021302"/>
            <a:ext cx="9012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add가</a:t>
            </a:r>
            <a:r>
              <a:rPr lang="ko-KR" altLang="en-US" b="1" dirty="0"/>
              <a:t> 정의되지 않았다면서 에러가 발생</a:t>
            </a:r>
          </a:p>
          <a:p>
            <a:pPr algn="ctr"/>
            <a:r>
              <a:rPr lang="ko-KR" altLang="en-US" b="1" dirty="0"/>
              <a:t>왜냐하면 </a:t>
            </a:r>
            <a:r>
              <a:rPr lang="ko-KR" altLang="en-US" b="1" dirty="0">
                <a:solidFill>
                  <a:srgbClr val="FF0000"/>
                </a:solidFill>
              </a:rPr>
              <a:t>__</a:t>
            </a:r>
            <a:r>
              <a:rPr lang="ko-KR" altLang="en-US" b="1" dirty="0" err="1">
                <a:solidFill>
                  <a:srgbClr val="FF0000"/>
                </a:solidFill>
              </a:rPr>
              <a:t>init</a:t>
            </a:r>
            <a:r>
              <a:rPr lang="ko-KR" altLang="en-US" b="1" dirty="0">
                <a:solidFill>
                  <a:srgbClr val="FF0000"/>
                </a:solidFill>
              </a:rPr>
              <a:t>__.</a:t>
            </a:r>
            <a:r>
              <a:rPr lang="ko-KR" altLang="en-US" b="1" dirty="0" err="1">
                <a:solidFill>
                  <a:srgbClr val="FF0000"/>
                </a:solidFill>
              </a:rPr>
              <a:t>py에서</a:t>
            </a:r>
            <a:r>
              <a:rPr lang="ko-KR" altLang="en-US" b="1" dirty="0">
                <a:solidFill>
                  <a:srgbClr val="FF0000"/>
                </a:solidFill>
              </a:rPr>
              <a:t> 모듈만 가져왔을 뿐 모듈 안의 함수는 가져오지 않았기 때문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3F27CD-AB09-4B77-AB98-EF8626CAC853}"/>
              </a:ext>
            </a:extLst>
          </p:cNvPr>
          <p:cNvSpPr/>
          <p:nvPr/>
        </p:nvSpPr>
        <p:spPr>
          <a:xfrm>
            <a:off x="2287604" y="4781843"/>
            <a:ext cx="7616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dir</a:t>
            </a:r>
            <a:r>
              <a:rPr lang="ko-KR" altLang="en-US" b="1" dirty="0"/>
              <a:t> 함수를 호출하여 현재 네임스페이스(</a:t>
            </a:r>
            <a:r>
              <a:rPr lang="ko-KR" altLang="en-US" b="1" dirty="0" err="1"/>
              <a:t>namespace</a:t>
            </a:r>
            <a:r>
              <a:rPr lang="ko-KR" altLang="en-US" b="1" dirty="0"/>
              <a:t>, 이름공간)</a:t>
            </a:r>
            <a:r>
              <a:rPr lang="ko-KR" altLang="en-US" b="1" dirty="0" err="1"/>
              <a:t>를</a:t>
            </a:r>
            <a:r>
              <a:rPr lang="ko-KR" altLang="en-US" b="1" dirty="0"/>
              <a:t>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AF0235-EFC3-4C47-B41F-4E025A09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68" y="5151175"/>
            <a:ext cx="10263263" cy="16097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0484D1-B1A5-4A88-9EDF-5720015E9822}"/>
              </a:ext>
            </a:extLst>
          </p:cNvPr>
          <p:cNvSpPr/>
          <p:nvPr/>
        </p:nvSpPr>
        <p:spPr>
          <a:xfrm>
            <a:off x="9981398" y="6357486"/>
            <a:ext cx="1289785" cy="231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2B8EB-07A2-404E-9A8C-47B08B1DEFD4}"/>
              </a:ext>
            </a:extLst>
          </p:cNvPr>
          <p:cNvSpPr/>
          <p:nvPr/>
        </p:nvSpPr>
        <p:spPr>
          <a:xfrm>
            <a:off x="920817" y="6529905"/>
            <a:ext cx="739542" cy="231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6A3608-E563-469A-9452-F62A81E94CA0}"/>
              </a:ext>
            </a:extLst>
          </p:cNvPr>
          <p:cNvSpPr/>
          <p:nvPr/>
        </p:nvSpPr>
        <p:spPr>
          <a:xfrm>
            <a:off x="4794985" y="593896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현재 네임스페이스에는 </a:t>
            </a:r>
            <a:r>
              <a:rPr lang="ko-KR" altLang="en-US" sz="1100" b="1" dirty="0" err="1">
                <a:solidFill>
                  <a:schemeClr val="bg1"/>
                </a:solidFill>
              </a:rPr>
              <a:t>operation</a:t>
            </a:r>
            <a:r>
              <a:rPr lang="ko-KR" altLang="en-US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 err="1">
                <a:solidFill>
                  <a:schemeClr val="bg1"/>
                </a:solidFill>
              </a:rPr>
              <a:t>geometry만</a:t>
            </a:r>
            <a:r>
              <a:rPr lang="ko-KR" altLang="en-US" sz="1100" b="1" dirty="0">
                <a:solidFill>
                  <a:schemeClr val="bg1"/>
                </a:solidFill>
              </a:rPr>
              <a:t> 들어있어서 </a:t>
            </a:r>
            <a:r>
              <a:rPr lang="ko-KR" altLang="en-US" sz="1100" b="1" dirty="0" err="1">
                <a:solidFill>
                  <a:schemeClr val="bg1"/>
                </a:solidFill>
              </a:rPr>
              <a:t>add</a:t>
            </a:r>
            <a:r>
              <a:rPr lang="ko-KR" altLang="en-US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 err="1">
                <a:solidFill>
                  <a:schemeClr val="bg1"/>
                </a:solidFill>
              </a:rPr>
              <a:t>mul처럼</a:t>
            </a:r>
            <a:r>
              <a:rPr lang="ko-KR" altLang="en-US" sz="1100" b="1" dirty="0">
                <a:solidFill>
                  <a:schemeClr val="bg1"/>
                </a:solidFill>
              </a:rPr>
              <a:t> 함수 이름만으로는 호출할 수가 없다</a:t>
            </a:r>
          </a:p>
        </p:txBody>
      </p:sp>
    </p:spTree>
    <p:extLst>
      <p:ext uri="{BB962C8B-B14F-4D97-AF65-F5344CB8AC3E}">
        <p14:creationId xmlns:p14="http://schemas.microsoft.com/office/powerpoint/2010/main" val="408195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EACF01-2220-4967-839F-AA894EAA5221}"/>
              </a:ext>
            </a:extLst>
          </p:cNvPr>
          <p:cNvSpPr/>
          <p:nvPr/>
        </p:nvSpPr>
        <p:spPr>
          <a:xfrm>
            <a:off x="838200" y="1321356"/>
            <a:ext cx="38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2의 거듭제곱을 구하는 모듈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70B9C6-66A0-4957-B988-06C636F4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489" y="2743200"/>
            <a:ext cx="4529022" cy="1833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74175-2A2D-43CD-80BE-DC3ABB2AB4BE}"/>
              </a:ext>
            </a:extLst>
          </p:cNvPr>
          <p:cNvSpPr txBox="1"/>
          <p:nvPr/>
        </p:nvSpPr>
        <p:spPr>
          <a:xfrm>
            <a:off x="3095884" y="4639377"/>
            <a:ext cx="60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square2</a:t>
            </a:r>
            <a:r>
              <a:rPr lang="ko-KR" altLang="en-US" dirty="0"/>
              <a:t>라는 함수를 </a:t>
            </a:r>
            <a:r>
              <a:rPr lang="ko-KR" altLang="en-US" dirty="0" err="1"/>
              <a:t>생성후</a:t>
            </a:r>
            <a:r>
              <a:rPr lang="ko-KR" altLang="en-US" dirty="0"/>
              <a:t> </a:t>
            </a:r>
            <a:r>
              <a:rPr lang="en-US" altLang="ko-KR" dirty="0"/>
              <a:t>square2.py </a:t>
            </a:r>
            <a:r>
              <a:rPr lang="ko-KR" altLang="en-US" dirty="0"/>
              <a:t>스크립트에 저장</a:t>
            </a:r>
          </a:p>
        </p:txBody>
      </p:sp>
    </p:spTree>
    <p:extLst>
      <p:ext uri="{BB962C8B-B14F-4D97-AF65-F5344CB8AC3E}">
        <p14:creationId xmlns:p14="http://schemas.microsoft.com/office/powerpoint/2010/main" val="353642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from import</a:t>
            </a:r>
            <a:r>
              <a:rPr lang="ko-KR" altLang="en-US" sz="2800" dirty="0"/>
              <a:t>로 패키지에 속한 모든 변수</a:t>
            </a:r>
            <a:r>
              <a:rPr lang="en-US" altLang="ko-KR" sz="2800" dirty="0"/>
              <a:t>, </a:t>
            </a:r>
            <a:r>
              <a:rPr lang="ko-KR" altLang="en-US" sz="2800" dirty="0"/>
              <a:t>함수</a:t>
            </a:r>
            <a:r>
              <a:rPr lang="en-US" altLang="ko-KR" sz="2800" dirty="0"/>
              <a:t>, </a:t>
            </a:r>
            <a:r>
              <a:rPr lang="ko-KR" altLang="en-US" sz="2800" dirty="0"/>
              <a:t>클래스 가져오기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A12D15-FC37-46C4-88F8-33095CB1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88" y="2347905"/>
            <a:ext cx="4433920" cy="10810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3F9FD5-7BBD-4A07-ABFE-5FF03AA24AC9}"/>
              </a:ext>
            </a:extLst>
          </p:cNvPr>
          <p:cNvSpPr/>
          <p:nvPr/>
        </p:nvSpPr>
        <p:spPr>
          <a:xfrm>
            <a:off x="1536834" y="1442679"/>
            <a:ext cx="9118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이때는 </a:t>
            </a:r>
            <a:r>
              <a:rPr lang="ko-KR" altLang="en-US" b="1" dirty="0"/>
              <a:t>__</a:t>
            </a:r>
            <a:r>
              <a:rPr lang="ko-KR" altLang="en-US" b="1" dirty="0" err="1"/>
              <a:t>init</a:t>
            </a:r>
            <a:r>
              <a:rPr lang="ko-KR" altLang="en-US" b="1" dirty="0"/>
              <a:t>__.</a:t>
            </a:r>
            <a:r>
              <a:rPr lang="ko-KR" altLang="en-US" b="1" dirty="0" err="1"/>
              <a:t>py에서</a:t>
            </a:r>
            <a:r>
              <a:rPr lang="ko-KR" altLang="en-US" b="1" dirty="0"/>
              <a:t> 모듈 안의 함수를 가져오게 만들어야 한다</a:t>
            </a:r>
          </a:p>
          <a:p>
            <a:pPr algn="ctr"/>
            <a:r>
              <a:rPr lang="ko-KR" altLang="en-US" b="1" dirty="0"/>
              <a:t>현재 패키지(</a:t>
            </a:r>
            <a:r>
              <a:rPr lang="ko-KR" altLang="en-US" b="1" dirty="0" err="1"/>
              <a:t>calcpkg</a:t>
            </a:r>
            <a:r>
              <a:rPr lang="ko-KR" altLang="en-US" b="1" dirty="0"/>
              <a:t>)라는 것을 명확하게 나타내기 위해 모듈 앞에 .(점)을 붙인다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044E0-4910-486E-A89F-0DA587C2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4" y="2089010"/>
            <a:ext cx="5239352" cy="147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EB804C-7192-4A64-B5C1-09D22F1FD43E}"/>
              </a:ext>
            </a:extLst>
          </p:cNvPr>
          <p:cNvSpPr/>
          <p:nvPr/>
        </p:nvSpPr>
        <p:spPr>
          <a:xfrm>
            <a:off x="1766236" y="3044079"/>
            <a:ext cx="4499811" cy="21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081838-F0AE-4D04-BCDC-2EAC28DE47B4}"/>
              </a:ext>
            </a:extLst>
          </p:cNvPr>
          <p:cNvCxnSpPr>
            <a:stCxn id="6" idx="3"/>
          </p:cNvCxnSpPr>
          <p:nvPr/>
        </p:nvCxnSpPr>
        <p:spPr>
          <a:xfrm flipV="1">
            <a:off x="6266047" y="2974296"/>
            <a:ext cx="725283" cy="175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5F457E4-0D63-4089-AF1A-DED08660E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694" y="3843117"/>
            <a:ext cx="5566612" cy="25588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8BC781-50CB-43D7-969E-3B6E1DCD3720}"/>
              </a:ext>
            </a:extLst>
          </p:cNvPr>
          <p:cNvSpPr/>
          <p:nvPr/>
        </p:nvSpPr>
        <p:spPr>
          <a:xfrm>
            <a:off x="121920" y="6401963"/>
            <a:ext cx="11948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결과도 잘 출력되고 </a:t>
            </a:r>
            <a:r>
              <a:rPr lang="ko-KR" altLang="en-US" b="1" dirty="0" err="1"/>
              <a:t>add</a:t>
            </a:r>
            <a:r>
              <a:rPr lang="ko-KR" altLang="en-US" b="1" dirty="0"/>
              <a:t>, </a:t>
            </a:r>
            <a:r>
              <a:rPr lang="ko-KR" altLang="en-US" b="1" dirty="0" err="1"/>
              <a:t>mul</a:t>
            </a:r>
            <a:r>
              <a:rPr lang="ko-KR" altLang="en-US" b="1" dirty="0"/>
              <a:t>, </a:t>
            </a:r>
            <a:r>
              <a:rPr lang="ko-KR" altLang="en-US" b="1" dirty="0" err="1"/>
              <a:t>triangle_area</a:t>
            </a:r>
            <a:r>
              <a:rPr lang="ko-KR" altLang="en-US" b="1" dirty="0"/>
              <a:t>, </a:t>
            </a:r>
            <a:r>
              <a:rPr lang="ko-KR" altLang="en-US" b="1" dirty="0" err="1"/>
              <a:t>rectangle_area처럼</a:t>
            </a:r>
            <a:r>
              <a:rPr lang="ko-KR" altLang="en-US" b="1" dirty="0"/>
              <a:t> 함수 이름 그대로 호출할 수 있다</a:t>
            </a:r>
          </a:p>
        </p:txBody>
      </p:sp>
    </p:spTree>
    <p:extLst>
      <p:ext uri="{BB962C8B-B14F-4D97-AF65-F5344CB8AC3E}">
        <p14:creationId xmlns:p14="http://schemas.microsoft.com/office/powerpoint/2010/main" val="725986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from import</a:t>
            </a:r>
            <a:r>
              <a:rPr lang="ko-KR" altLang="en-US" sz="2800" dirty="0"/>
              <a:t>로 패키지에 속한 모든 변수</a:t>
            </a:r>
            <a:r>
              <a:rPr lang="en-US" altLang="ko-KR" sz="2800" dirty="0"/>
              <a:t>, </a:t>
            </a:r>
            <a:r>
              <a:rPr lang="ko-KR" altLang="en-US" sz="2800" dirty="0"/>
              <a:t>함수</a:t>
            </a:r>
            <a:r>
              <a:rPr lang="en-US" altLang="ko-KR" sz="2800" dirty="0"/>
              <a:t>, </a:t>
            </a:r>
            <a:r>
              <a:rPr lang="ko-KR" altLang="en-US" sz="2800" dirty="0"/>
              <a:t>클래스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1627E1-E449-4FCF-A789-AE88E2E4D6F8}"/>
              </a:ext>
            </a:extLst>
          </p:cNvPr>
          <p:cNvSpPr/>
          <p:nvPr/>
        </p:nvSpPr>
        <p:spPr>
          <a:xfrm>
            <a:off x="877503" y="1488558"/>
            <a:ext cx="10436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__init__.py 파일에서 특정 함수(변수, 클래스)</a:t>
            </a:r>
            <a:r>
              <a:rPr lang="ko-KR" altLang="en-US" dirty="0" err="1"/>
              <a:t>를</a:t>
            </a:r>
            <a:r>
              <a:rPr lang="ko-KR" altLang="en-US" dirty="0"/>
              <a:t> 지정하지 </a:t>
            </a:r>
            <a:r>
              <a:rPr lang="ko-KR" altLang="en-US" b="1" dirty="0"/>
              <a:t>않고 *을 사용해서 모든 함수(변수, 클래스)</a:t>
            </a:r>
            <a:r>
              <a:rPr lang="ko-KR" altLang="en-US" b="1" dirty="0" err="1"/>
              <a:t>를</a:t>
            </a:r>
            <a:r>
              <a:rPr lang="ko-KR" altLang="en-US" b="1" dirty="0"/>
              <a:t> 가져와도 상관없다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786462-227B-4AFF-99D5-BF54E3EC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704" y="2271707"/>
            <a:ext cx="7348591" cy="928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2BCD3-FCCD-4C40-BDDF-194E080343D3}"/>
              </a:ext>
            </a:extLst>
          </p:cNvPr>
          <p:cNvSpPr txBox="1"/>
          <p:nvPr/>
        </p:nvSpPr>
        <p:spPr>
          <a:xfrm>
            <a:off x="5493911" y="315255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__init__.py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CF3499-7D1E-4406-83F6-7DDAC11D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5" y="3910102"/>
            <a:ext cx="6500860" cy="27146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A27745-B89C-4FB2-BE57-6B5868AD0B31}"/>
              </a:ext>
            </a:extLst>
          </p:cNvPr>
          <p:cNvSpPr/>
          <p:nvPr/>
        </p:nvSpPr>
        <p:spPr>
          <a:xfrm>
            <a:off x="7013609" y="4076373"/>
            <a:ext cx="4758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패키지의 __</a:t>
            </a:r>
            <a:r>
              <a:rPr lang="ko-KR" altLang="en-US" dirty="0" err="1"/>
              <a:t>init</a:t>
            </a:r>
            <a:r>
              <a:rPr lang="ko-KR" altLang="en-US" dirty="0"/>
              <a:t>__.</a:t>
            </a:r>
            <a:r>
              <a:rPr lang="ko-KR" altLang="en-US" dirty="0" err="1"/>
              <a:t>py에서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.모듈 </a:t>
            </a:r>
            <a:r>
              <a:rPr lang="ko-KR" altLang="en-US" dirty="0" err="1"/>
              <a:t>import</a:t>
            </a:r>
            <a:r>
              <a:rPr lang="ko-KR" altLang="en-US" dirty="0"/>
              <a:t> 변수, 함수, 클래스 또는 </a:t>
            </a:r>
            <a:r>
              <a:rPr lang="ko-KR" altLang="en-US" dirty="0" err="1"/>
              <a:t>from</a:t>
            </a:r>
            <a:r>
              <a:rPr lang="ko-KR" altLang="en-US" dirty="0"/>
              <a:t> .모듈 </a:t>
            </a:r>
            <a:r>
              <a:rPr lang="ko-KR" altLang="en-US" dirty="0" err="1"/>
              <a:t>import</a:t>
            </a:r>
            <a:r>
              <a:rPr lang="ko-KR" altLang="en-US" dirty="0"/>
              <a:t> * 형식으로 작성했다면 패키지를 가져오는 스크립트에서는 </a:t>
            </a:r>
            <a:r>
              <a:rPr lang="ko-KR" altLang="en-US" b="1" dirty="0" err="1"/>
              <a:t>패키지.함수</a:t>
            </a:r>
            <a:r>
              <a:rPr lang="ko-KR" altLang="en-US" b="1" dirty="0"/>
              <a:t>() 형식</a:t>
            </a:r>
            <a:r>
              <a:rPr lang="ko-KR" altLang="en-US" dirty="0"/>
              <a:t>으로 사용할 수 있다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이때는 </a:t>
            </a:r>
            <a:r>
              <a:rPr lang="ko-KR" altLang="en-US" b="1" dirty="0" err="1"/>
              <a:t>import</a:t>
            </a:r>
            <a:r>
              <a:rPr lang="ko-KR" altLang="en-US" b="1" dirty="0"/>
              <a:t> </a:t>
            </a:r>
            <a:r>
              <a:rPr lang="ko-KR" altLang="en-US" b="1" dirty="0" err="1"/>
              <a:t>calcpkg</a:t>
            </a:r>
            <a:r>
              <a:rPr lang="ko-KR" altLang="en-US" dirty="0" err="1"/>
              <a:t>와</a:t>
            </a:r>
            <a:r>
              <a:rPr lang="ko-KR" altLang="en-US" dirty="0"/>
              <a:t> 같이 패키지만 가져오면 된다</a:t>
            </a:r>
          </a:p>
        </p:txBody>
      </p:sp>
    </p:spTree>
    <p:extLst>
      <p:ext uri="{BB962C8B-B14F-4D97-AF65-F5344CB8AC3E}">
        <p14:creationId xmlns:p14="http://schemas.microsoft.com/office/powerpoint/2010/main" val="269004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__all__</a:t>
            </a:r>
            <a:r>
              <a:rPr lang="ko-KR" altLang="en-US" dirty="0"/>
              <a:t>로 필요한 것만 공개하기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995323-633E-449E-BE9B-5013B4F7FF4C}"/>
              </a:ext>
            </a:extLst>
          </p:cNvPr>
          <p:cNvSpPr/>
          <p:nvPr/>
        </p:nvSpPr>
        <p:spPr>
          <a:xfrm>
            <a:off x="838200" y="1436918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패키지의 __</a:t>
            </a:r>
            <a:r>
              <a:rPr lang="ko-KR" altLang="en-US" dirty="0" err="1"/>
              <a:t>init</a:t>
            </a:r>
            <a:r>
              <a:rPr lang="ko-KR" altLang="en-US" dirty="0"/>
              <a:t>__.</a:t>
            </a:r>
            <a:r>
              <a:rPr lang="ko-KR" altLang="en-US" dirty="0" err="1"/>
              <a:t>py에서</a:t>
            </a:r>
            <a:r>
              <a:rPr lang="ko-KR" altLang="en-US" dirty="0"/>
              <a:t> </a:t>
            </a:r>
            <a:r>
              <a:rPr lang="ko-KR" altLang="en-US" b="1" dirty="0" err="1"/>
              <a:t>from</a:t>
            </a:r>
            <a:r>
              <a:rPr lang="ko-KR" altLang="en-US" b="1" dirty="0"/>
              <a:t> .모듈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*로 모든 변수, 함수, 클래스를 가져오면 패키지 외부에 공개하고 싶지 않은 것까지 공개하게 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175E0B-F323-4B3A-A292-D05390559D18}"/>
              </a:ext>
            </a:extLst>
          </p:cNvPr>
          <p:cNvSpPr/>
          <p:nvPr/>
        </p:nvSpPr>
        <p:spPr>
          <a:xfrm>
            <a:off x="1950720" y="2345439"/>
            <a:ext cx="829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이때는 </a:t>
            </a:r>
            <a:r>
              <a:rPr lang="ko-KR" altLang="en-US" b="1" dirty="0"/>
              <a:t>__</a:t>
            </a:r>
            <a:r>
              <a:rPr lang="ko-KR" altLang="en-US" b="1" dirty="0" err="1"/>
              <a:t>all</a:t>
            </a:r>
            <a:r>
              <a:rPr lang="ko-KR" altLang="en-US" b="1" dirty="0"/>
              <a:t>__</a:t>
            </a:r>
            <a:r>
              <a:rPr lang="ko-KR" altLang="en-US" dirty="0"/>
              <a:t>에 공개할 모듈, 변수, 함수, 클래스를 리스트 형태로 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591BC-725B-4277-8924-47DD498B8D2D}"/>
              </a:ext>
            </a:extLst>
          </p:cNvPr>
          <p:cNvSpPr/>
          <p:nvPr/>
        </p:nvSpPr>
        <p:spPr>
          <a:xfrm>
            <a:off x="1950720" y="2669184"/>
            <a:ext cx="8290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__</a:t>
            </a:r>
            <a:r>
              <a:rPr lang="ko-KR" altLang="en-US" sz="1400" dirty="0" err="1"/>
              <a:t>all</a:t>
            </a:r>
            <a:r>
              <a:rPr lang="ko-KR" altLang="en-US" sz="1400" dirty="0"/>
              <a:t>__이라는 이름 그대로 모든 것(*)을 가져갈 때의 목록을 정한다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BE720C-ECF3-4967-93C7-62D1E899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7" y="2976961"/>
            <a:ext cx="7324779" cy="1285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0DF297-C104-46E0-9113-2C16AFE9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62" y="4309039"/>
            <a:ext cx="6361838" cy="25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DC316C-A6E0-4EF8-89DF-F9932CEC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23836" cy="6859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805483-C6C7-490E-8D8A-905BBBC5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94" y="2156003"/>
            <a:ext cx="5576236" cy="26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452BF7-C72C-43D8-9C84-8F8E1A1FE6A9}"/>
              </a:ext>
            </a:extLst>
          </p:cNvPr>
          <p:cNvSpPr/>
          <p:nvPr/>
        </p:nvSpPr>
        <p:spPr>
          <a:xfrm>
            <a:off x="838200" y="1321356"/>
            <a:ext cx="38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2의 거듭제곱을 구하는 모듈 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DE2CA8-593C-4C54-9369-16A2BF1927FB}"/>
              </a:ext>
            </a:extLst>
          </p:cNvPr>
          <p:cNvSpPr/>
          <p:nvPr/>
        </p:nvSpPr>
        <p:spPr>
          <a:xfrm>
            <a:off x="3111625" y="5167312"/>
            <a:ext cx="5968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square2.py 파일과 hello.py 파일은 반드시 같은 폴더에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9CE5A-D5F3-418D-B171-DAC6F592BB94}"/>
              </a:ext>
            </a:extLst>
          </p:cNvPr>
          <p:cNvSpPr txBox="1"/>
          <p:nvPr/>
        </p:nvSpPr>
        <p:spPr>
          <a:xfrm>
            <a:off x="2398127" y="2314094"/>
            <a:ext cx="739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hello.py </a:t>
            </a:r>
            <a:r>
              <a:rPr lang="ko-KR" altLang="en-US" dirty="0" err="1"/>
              <a:t>스크립드를</a:t>
            </a:r>
            <a:r>
              <a:rPr lang="ko-KR" altLang="en-US" dirty="0"/>
              <a:t> 만들어서 </a:t>
            </a:r>
            <a:r>
              <a:rPr lang="en-US" altLang="ko-KR" dirty="0"/>
              <a:t>import</a:t>
            </a:r>
            <a:r>
              <a:rPr lang="ko-KR" altLang="en-US" dirty="0"/>
              <a:t>로 </a:t>
            </a:r>
            <a:r>
              <a:rPr lang="en-US" altLang="ko-KR" dirty="0"/>
              <a:t>square2 </a:t>
            </a:r>
            <a:r>
              <a:rPr lang="ko-KR" altLang="en-US" dirty="0"/>
              <a:t>스크립트를 불러온다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594508-7B48-4F5E-A428-D199B540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782" y="2710244"/>
            <a:ext cx="3670436" cy="24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1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69BDC-E537-4CE1-B04F-BFF8051C3F3A}"/>
              </a:ext>
            </a:extLst>
          </p:cNvPr>
          <p:cNvSpPr/>
          <p:nvPr/>
        </p:nvSpPr>
        <p:spPr>
          <a:xfrm>
            <a:off x="838200" y="1321356"/>
            <a:ext cx="393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from</a:t>
            </a:r>
            <a:r>
              <a:rPr lang="ko-KR" altLang="en-US" b="1" dirty="0"/>
              <a:t> </a:t>
            </a:r>
            <a:r>
              <a:rPr lang="ko-KR" altLang="en-US" b="1" dirty="0" err="1"/>
              <a:t>import로</a:t>
            </a:r>
            <a:r>
              <a:rPr lang="ko-KR" altLang="en-US" b="1" dirty="0"/>
              <a:t> 변수, 함수 가져오기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569AA-CED5-44DF-97E2-4FA971679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3" y="2122370"/>
            <a:ext cx="6581134" cy="41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모듈에 클래스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F02CBB-931C-4420-8E17-F890C1A1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4" y="2574125"/>
            <a:ext cx="5019712" cy="170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1F65EB-1CC0-4BA3-85DF-373577CD04FA}"/>
              </a:ext>
            </a:extLst>
          </p:cNvPr>
          <p:cNvSpPr txBox="1"/>
          <p:nvPr/>
        </p:nvSpPr>
        <p:spPr>
          <a:xfrm>
            <a:off x="1120284" y="4283875"/>
            <a:ext cx="46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person.py </a:t>
            </a:r>
            <a:r>
              <a:rPr lang="ko-KR" altLang="en-US" dirty="0"/>
              <a:t>스크립트에 </a:t>
            </a:r>
            <a:r>
              <a:rPr lang="en-US" altLang="ko-KR" dirty="0"/>
              <a:t>Person</a:t>
            </a:r>
            <a:r>
              <a:rPr lang="ko-KR" altLang="en-US" dirty="0"/>
              <a:t>클래스를 만듦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2C1ED-8978-4157-83E5-B7A8DCDC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871" y="1909751"/>
            <a:ext cx="4629184" cy="3038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BE42E-7DE8-4CF8-97F4-006EBBBA5B92}"/>
              </a:ext>
            </a:extLst>
          </p:cNvPr>
          <p:cNvSpPr txBox="1"/>
          <p:nvPr/>
        </p:nvSpPr>
        <p:spPr>
          <a:xfrm>
            <a:off x="6970832" y="4982645"/>
            <a:ext cx="448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import person</a:t>
            </a:r>
            <a:r>
              <a:rPr lang="ko-KR" altLang="en-US" dirty="0"/>
              <a:t>으로 </a:t>
            </a:r>
            <a:r>
              <a:rPr lang="en-US" altLang="ko-KR" dirty="0"/>
              <a:t>person.py</a:t>
            </a:r>
            <a:r>
              <a:rPr lang="ko-KR" altLang="en-US" dirty="0"/>
              <a:t>를 가져온다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9768D6-9D85-4D88-BA20-40CBD966CBE5}"/>
              </a:ext>
            </a:extLst>
          </p:cNvPr>
          <p:cNvSpPr/>
          <p:nvPr/>
        </p:nvSpPr>
        <p:spPr>
          <a:xfrm>
            <a:off x="3168084" y="5898832"/>
            <a:ext cx="585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person</a:t>
            </a:r>
            <a:r>
              <a:rPr lang="ko-KR" altLang="en-US" b="1" dirty="0"/>
              <a:t>.py 파일과 hello.py 파일은 반드시 같은 폴더에</a:t>
            </a:r>
          </a:p>
        </p:txBody>
      </p:sp>
    </p:spTree>
    <p:extLst>
      <p:ext uri="{BB962C8B-B14F-4D97-AF65-F5344CB8AC3E}">
        <p14:creationId xmlns:p14="http://schemas.microsoft.com/office/powerpoint/2010/main" val="338328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모듈에 클래스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48A7DE-A5C8-44CB-972C-A9078A6A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42" y="2015152"/>
            <a:ext cx="5682116" cy="42041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F9B344-E58B-4C8B-9A50-07DCE70C1BD3}"/>
              </a:ext>
            </a:extLst>
          </p:cNvPr>
          <p:cNvSpPr/>
          <p:nvPr/>
        </p:nvSpPr>
        <p:spPr>
          <a:xfrm>
            <a:off x="838200" y="1321356"/>
            <a:ext cx="2867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from</a:t>
            </a:r>
            <a:r>
              <a:rPr lang="ko-KR" altLang="en-US" b="1" dirty="0"/>
              <a:t> 모듈 </a:t>
            </a:r>
            <a:r>
              <a:rPr lang="ko-KR" altLang="en-US" b="1" dirty="0" err="1"/>
              <a:t>import</a:t>
            </a:r>
            <a:r>
              <a:rPr lang="ko-KR" altLang="en-US" b="1" dirty="0"/>
              <a:t> 클래스</a:t>
            </a:r>
          </a:p>
        </p:txBody>
      </p:sp>
    </p:spTree>
    <p:extLst>
      <p:ext uri="{BB962C8B-B14F-4D97-AF65-F5344CB8AC3E}">
        <p14:creationId xmlns:p14="http://schemas.microsoft.com/office/powerpoint/2010/main" val="275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모듈과 시작점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155B37-BF64-47E2-84C5-5A5752A2F523}"/>
              </a:ext>
            </a:extLst>
          </p:cNvPr>
          <p:cNvSpPr/>
          <p:nvPr/>
        </p:nvSpPr>
        <p:spPr>
          <a:xfrm>
            <a:off x="4573604" y="1450288"/>
            <a:ext cx="30447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if</a:t>
            </a:r>
            <a:r>
              <a:rPr lang="ko-KR" altLang="en-US" b="1" dirty="0"/>
              <a:t> __</a:t>
            </a:r>
            <a:r>
              <a:rPr lang="ko-KR" altLang="en-US" b="1" dirty="0" err="1"/>
              <a:t>name</a:t>
            </a:r>
            <a:r>
              <a:rPr lang="ko-KR" altLang="en-US" b="1" dirty="0"/>
              <a:t>__ == '__</a:t>
            </a:r>
            <a:r>
              <a:rPr lang="ko-KR" altLang="en-US" b="1" dirty="0" err="1"/>
              <a:t>main</a:t>
            </a:r>
            <a:r>
              <a:rPr lang="ko-KR" altLang="en-US" b="1" dirty="0"/>
              <a:t>__':</a:t>
            </a:r>
          </a:p>
          <a:p>
            <a:r>
              <a:rPr lang="ko-KR" altLang="en-US" b="1" dirty="0"/>
              <a:t>   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B37C5A-0F29-4248-8B9B-82B43874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29" y="2983252"/>
            <a:ext cx="4991136" cy="804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88CA1-1A44-4656-9384-08940F5CBACD}"/>
              </a:ext>
            </a:extLst>
          </p:cNvPr>
          <p:cNvSpPr txBox="1"/>
          <p:nvPr/>
        </p:nvSpPr>
        <p:spPr>
          <a:xfrm>
            <a:off x="1076288" y="3826042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hello.py</a:t>
            </a:r>
            <a:r>
              <a:rPr lang="ko-KR" altLang="en-US" dirty="0"/>
              <a:t>라는 스크립트를 위와 같이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3449F-03AA-495B-B83B-A1C6EA96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37" y="2229619"/>
            <a:ext cx="4900648" cy="2090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70D5F-2EB0-40E1-B1C4-81E901D88082}"/>
              </a:ext>
            </a:extLst>
          </p:cNvPr>
          <p:cNvSpPr txBox="1"/>
          <p:nvPr/>
        </p:nvSpPr>
        <p:spPr>
          <a:xfrm>
            <a:off x="6317253" y="4320372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main.py</a:t>
            </a:r>
            <a:r>
              <a:rPr lang="ko-KR" altLang="en-US" dirty="0"/>
              <a:t>라는 스크립트를 위와 같이 생성 후 실행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1B9564-FC52-4066-9432-AA208DB9DB5B}"/>
              </a:ext>
            </a:extLst>
          </p:cNvPr>
          <p:cNvSpPr/>
          <p:nvPr/>
        </p:nvSpPr>
        <p:spPr>
          <a:xfrm>
            <a:off x="3273754" y="4859303"/>
            <a:ext cx="564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main</a:t>
            </a:r>
            <a:r>
              <a:rPr lang="ko-KR" altLang="en-US" b="1" dirty="0"/>
              <a:t>.py 파일과 hello.py 파일은 반드시 같은 폴더에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E5AC18-372F-4307-98FD-3BDCB13FA387}"/>
              </a:ext>
            </a:extLst>
          </p:cNvPr>
          <p:cNvSpPr/>
          <p:nvPr/>
        </p:nvSpPr>
        <p:spPr>
          <a:xfrm>
            <a:off x="1767840" y="5478463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실행을 해보면 </a:t>
            </a:r>
            <a:r>
              <a:rPr lang="ko-KR" altLang="en-US" b="1" dirty="0"/>
              <a:t>hello.py 파일과 main.py 파일</a:t>
            </a:r>
            <a:r>
              <a:rPr lang="ko-KR" altLang="en-US" dirty="0"/>
              <a:t>의 </a:t>
            </a:r>
            <a:r>
              <a:rPr lang="ko-KR" altLang="en-US" b="1" dirty="0"/>
              <a:t>__</a:t>
            </a:r>
            <a:r>
              <a:rPr lang="ko-KR" altLang="en-US" b="1" dirty="0" err="1"/>
              <a:t>name</a:t>
            </a:r>
            <a:r>
              <a:rPr lang="ko-KR" altLang="en-US" b="1" dirty="0"/>
              <a:t>__ 변수 값이 출력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D2C84-B363-4D73-9503-ABC23B061558}"/>
              </a:ext>
            </a:extLst>
          </p:cNvPr>
          <p:cNvSpPr/>
          <p:nvPr/>
        </p:nvSpPr>
        <p:spPr>
          <a:xfrm>
            <a:off x="1888156" y="6011873"/>
            <a:ext cx="841568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b="1" dirty="0" err="1"/>
              <a:t>import로</a:t>
            </a:r>
            <a:r>
              <a:rPr lang="ko-KR" altLang="en-US" b="1" dirty="0"/>
              <a:t> 모듈을 가져오면 해당 스크립트 파일이 한 번 실행</a:t>
            </a:r>
          </a:p>
          <a:p>
            <a:pPr algn="ctr"/>
            <a:r>
              <a:rPr lang="ko-KR" altLang="en-US" dirty="0"/>
              <a:t>따라서 </a:t>
            </a:r>
            <a:r>
              <a:rPr lang="ko-KR" altLang="en-US" b="1" dirty="0" err="1"/>
              <a:t>hello</a:t>
            </a:r>
            <a:r>
              <a:rPr lang="ko-KR" altLang="en-US" b="1" dirty="0"/>
              <a:t> 모듈을 가져오면 hello.py 안의 코드가 실행</a:t>
            </a:r>
          </a:p>
        </p:txBody>
      </p:sp>
    </p:spTree>
    <p:extLst>
      <p:ext uri="{BB962C8B-B14F-4D97-AF65-F5344CB8AC3E}">
        <p14:creationId xmlns:p14="http://schemas.microsoft.com/office/powerpoint/2010/main" val="163271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모듈과 시작점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749E0C-9F8C-4BDA-9C1A-3836B3FE9A38}"/>
              </a:ext>
            </a:extLst>
          </p:cNvPr>
          <p:cNvSpPr/>
          <p:nvPr/>
        </p:nvSpPr>
        <p:spPr>
          <a:xfrm>
            <a:off x="357739" y="1690688"/>
            <a:ext cx="11476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__</a:t>
            </a:r>
            <a:r>
              <a:rPr lang="ko-KR" altLang="en-US" dirty="0" err="1"/>
              <a:t>name</a:t>
            </a:r>
            <a:r>
              <a:rPr lang="ko-KR" altLang="en-US" dirty="0"/>
              <a:t>__은 </a:t>
            </a:r>
            <a:r>
              <a:rPr lang="ko-KR" altLang="en-US" b="1" dirty="0"/>
              <a:t>"모듈의 </a:t>
            </a:r>
            <a:r>
              <a:rPr lang="ko-KR" altLang="en-US" b="1" dirty="0" err="1"/>
              <a:t>이름"</a:t>
            </a:r>
            <a:r>
              <a:rPr lang="ko-KR" altLang="en-US" dirty="0" err="1"/>
              <a:t>이</a:t>
            </a:r>
            <a:r>
              <a:rPr lang="ko-KR" altLang="en-US" dirty="0"/>
              <a:t> 저장되는 변수이며 </a:t>
            </a:r>
            <a:r>
              <a:rPr lang="ko-KR" altLang="en-US" b="1" dirty="0" err="1"/>
              <a:t>import로</a:t>
            </a:r>
            <a:r>
              <a:rPr lang="ko-KR" altLang="en-US" b="1" dirty="0"/>
              <a:t> 모듈</a:t>
            </a:r>
            <a:r>
              <a:rPr lang="ko-KR" altLang="en-US" dirty="0"/>
              <a:t>을 가져왔을 때 </a:t>
            </a:r>
            <a:r>
              <a:rPr lang="ko-KR" altLang="en-US" b="1" dirty="0"/>
              <a:t>"모듈의 </a:t>
            </a:r>
            <a:r>
              <a:rPr lang="ko-KR" altLang="en-US" b="1" dirty="0" err="1"/>
              <a:t>이름"이</a:t>
            </a:r>
            <a:r>
              <a:rPr lang="ko-KR" altLang="en-US" b="1" dirty="0"/>
              <a:t> 들어간다</a:t>
            </a:r>
            <a:endParaRPr lang="en-US" altLang="ko-KR" b="1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하지만 </a:t>
            </a:r>
            <a:r>
              <a:rPr lang="ko-KR" altLang="en-US" b="1" dirty="0"/>
              <a:t>"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인터프리터로 스크립트 파일을 직접 실행했을 때"(</a:t>
            </a:r>
            <a:r>
              <a:rPr lang="ko-KR" altLang="en-US" b="1" dirty="0" err="1"/>
              <a:t>python</a:t>
            </a:r>
            <a:r>
              <a:rPr lang="ko-KR" altLang="en-US" b="1" dirty="0"/>
              <a:t> </a:t>
            </a:r>
            <a:r>
              <a:rPr lang="ko-KR" altLang="en-US" b="1" dirty="0" err="1"/>
              <a:t>어쩌고.py</a:t>
            </a:r>
            <a:r>
              <a:rPr lang="ko-KR" altLang="en-US" b="1" dirty="0"/>
              <a:t>)</a:t>
            </a:r>
            <a:r>
              <a:rPr lang="ko-KR" altLang="en-US" dirty="0"/>
              <a:t>는</a:t>
            </a:r>
            <a:endParaRPr lang="en-US" altLang="ko-KR" dirty="0"/>
          </a:p>
          <a:p>
            <a:pPr algn="ctr"/>
            <a:r>
              <a:rPr lang="ko-KR" altLang="en-US" dirty="0"/>
              <a:t>모듈의 이름이 아니라 </a:t>
            </a:r>
            <a:r>
              <a:rPr lang="ko-KR" altLang="en-US" b="1" dirty="0"/>
              <a:t>'__</a:t>
            </a:r>
            <a:r>
              <a:rPr lang="ko-KR" altLang="en-US" b="1" dirty="0" err="1"/>
              <a:t>main</a:t>
            </a:r>
            <a:r>
              <a:rPr lang="ko-KR" altLang="en-US" b="1" dirty="0"/>
              <a:t>__'이 들어간다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3AA535-6051-4ED7-888F-CEF41C58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8" y="3128015"/>
            <a:ext cx="4900648" cy="2090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45D95-616B-4434-8D01-88490AF6EABA}"/>
              </a:ext>
            </a:extLst>
          </p:cNvPr>
          <p:cNvSpPr txBox="1"/>
          <p:nvPr/>
        </p:nvSpPr>
        <p:spPr>
          <a:xfrm>
            <a:off x="1953941" y="5218768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python</a:t>
            </a:r>
            <a:r>
              <a:rPr lang="ko-KR" altLang="en-US" b="1" dirty="0"/>
              <a:t> </a:t>
            </a:r>
            <a:r>
              <a:rPr lang="en-US" altLang="ko-KR" b="1" dirty="0"/>
              <a:t>main.py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54C9CC-C0F1-4D26-8666-D14C8AE3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44" y="3128015"/>
            <a:ext cx="5873217" cy="2090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D3C571-C374-466A-94E6-4CBB38B1F248}"/>
              </a:ext>
            </a:extLst>
          </p:cNvPr>
          <p:cNvSpPr txBox="1"/>
          <p:nvPr/>
        </p:nvSpPr>
        <p:spPr>
          <a:xfrm>
            <a:off x="8160629" y="5218768"/>
            <a:ext cx="191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python</a:t>
            </a:r>
            <a:r>
              <a:rPr lang="ko-KR" altLang="en-US" b="1" dirty="0"/>
              <a:t> </a:t>
            </a:r>
            <a:r>
              <a:rPr lang="en-US" altLang="ko-KR" b="1" dirty="0"/>
              <a:t>hello.py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22523-110E-46CB-BF94-4A8DF9E0520B}"/>
              </a:ext>
            </a:extLst>
          </p:cNvPr>
          <p:cNvSpPr/>
          <p:nvPr/>
        </p:nvSpPr>
        <p:spPr>
          <a:xfrm>
            <a:off x="0" y="5846544"/>
            <a:ext cx="121920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어떤 스크립트 파일이든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인터프리터가 최초로 실행한 스크립트 파일의 __</a:t>
            </a:r>
            <a:r>
              <a:rPr lang="ko-KR" altLang="en-US" b="1" dirty="0" err="1"/>
              <a:t>name</a:t>
            </a:r>
            <a:r>
              <a:rPr lang="ko-KR" altLang="en-US" b="1" dirty="0"/>
              <a:t>__에는 '__</a:t>
            </a:r>
            <a:r>
              <a:rPr lang="ko-KR" altLang="en-US" b="1" dirty="0" err="1"/>
              <a:t>main</a:t>
            </a:r>
            <a:r>
              <a:rPr lang="ko-KR" altLang="en-US" b="1" dirty="0"/>
              <a:t>__'</a:t>
            </a:r>
            <a:r>
              <a:rPr lang="ko-KR" altLang="en-US" dirty="0"/>
              <a:t>이 들어간다</a:t>
            </a:r>
          </a:p>
          <a:p>
            <a:pPr algn="ctr"/>
            <a:r>
              <a:rPr lang="ko-KR" altLang="en-US" dirty="0"/>
              <a:t>이는 </a:t>
            </a:r>
            <a:r>
              <a:rPr lang="ko-KR" altLang="en-US" b="1" dirty="0"/>
              <a:t>프로그램의 시작점(</a:t>
            </a:r>
            <a:r>
              <a:rPr lang="ko-KR" altLang="en-US" b="1" dirty="0" err="1"/>
              <a:t>entry</a:t>
            </a:r>
            <a:r>
              <a:rPr lang="ko-KR" altLang="en-US" b="1" dirty="0"/>
              <a:t> </a:t>
            </a:r>
            <a:r>
              <a:rPr lang="ko-KR" altLang="en-US" b="1" dirty="0" err="1"/>
              <a:t>point</a:t>
            </a:r>
            <a:r>
              <a:rPr lang="ko-KR" altLang="en-US" b="1" dirty="0"/>
              <a:t>)이라는 뜻</a:t>
            </a:r>
          </a:p>
        </p:txBody>
      </p:sp>
    </p:spTree>
    <p:extLst>
      <p:ext uri="{BB962C8B-B14F-4D97-AF65-F5344CB8AC3E}">
        <p14:creationId xmlns:p14="http://schemas.microsoft.com/office/powerpoint/2010/main" val="322913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FBAE-154F-4EC7-AD92-3470E341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스크립트 파일로 실행하거나 모듈로 사용하는 코드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03BF4F-E292-4465-B1D2-30EB06E4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29" y="2064534"/>
            <a:ext cx="5538828" cy="27289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C71659-6F06-4382-BFF4-3CFA1648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237" y="2123360"/>
            <a:ext cx="3805190" cy="2611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709EB-BE02-4191-8E45-A24774412183}"/>
              </a:ext>
            </a:extLst>
          </p:cNvPr>
          <p:cNvSpPr txBox="1"/>
          <p:nvPr/>
        </p:nvSpPr>
        <p:spPr>
          <a:xfrm>
            <a:off x="2272948" y="4797980"/>
            <a:ext cx="256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python calc.py</a:t>
            </a:r>
            <a:r>
              <a:rPr lang="ko-KR" altLang="en-US" b="1" dirty="0"/>
              <a:t>로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4C164-2F26-41A7-AFEF-F115580EBDF4}"/>
              </a:ext>
            </a:extLst>
          </p:cNvPr>
          <p:cNvSpPr txBox="1"/>
          <p:nvPr/>
        </p:nvSpPr>
        <p:spPr>
          <a:xfrm>
            <a:off x="7736932" y="4797980"/>
            <a:ext cx="26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python hello.py</a:t>
            </a:r>
            <a:r>
              <a:rPr lang="ko-KR" altLang="en-US" b="1" dirty="0"/>
              <a:t>로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4E8531-7358-497E-A515-18252AAF9963}"/>
              </a:ext>
            </a:extLst>
          </p:cNvPr>
          <p:cNvSpPr/>
          <p:nvPr/>
        </p:nvSpPr>
        <p:spPr>
          <a:xfrm>
            <a:off x="1560897" y="5646113"/>
            <a:ext cx="9070206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b="1" dirty="0" err="1"/>
              <a:t>import로</a:t>
            </a:r>
            <a:r>
              <a:rPr lang="ko-KR" altLang="en-US" b="1" dirty="0"/>
              <a:t> 모듈을 가져오면 해당 스크립트 파일이 한 번 실행</a:t>
            </a:r>
            <a:endParaRPr lang="en-US" altLang="ko-KR" b="1" dirty="0"/>
          </a:p>
          <a:p>
            <a:pPr algn="ctr"/>
            <a:r>
              <a:rPr lang="ko-KR" altLang="en-US" b="1" dirty="0"/>
              <a:t>다른 스크립트에서 실행할 때</a:t>
            </a:r>
            <a:r>
              <a:rPr lang="en-US" altLang="ko-KR" b="1" dirty="0"/>
              <a:t>, </a:t>
            </a:r>
            <a:r>
              <a:rPr lang="ko-KR" altLang="en-US" b="1" dirty="0" err="1"/>
              <a:t>이용안하기</a:t>
            </a:r>
            <a:r>
              <a:rPr lang="ko-KR" altLang="en-US" b="1" dirty="0"/>
              <a:t> 위해서 </a:t>
            </a:r>
            <a:r>
              <a:rPr lang="en-US" altLang="ko-KR" b="1" dirty="0"/>
              <a:t>if __name__ == ‘__main__’: </a:t>
            </a:r>
            <a:r>
              <a:rPr lang="ko-KR" altLang="en-US" b="1" dirty="0"/>
              <a:t>으로</a:t>
            </a:r>
          </a:p>
        </p:txBody>
      </p:sp>
    </p:spTree>
    <p:extLst>
      <p:ext uri="{BB962C8B-B14F-4D97-AF65-F5344CB8AC3E}">
        <p14:creationId xmlns:p14="http://schemas.microsoft.com/office/powerpoint/2010/main" val="289610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848</Words>
  <Application>Microsoft Office PowerPoint</Application>
  <PresentationFormat>와이드스크린</PresentationFormat>
  <Paragraphs>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Python</vt:lpstr>
      <vt:lpstr>모듈 만들기</vt:lpstr>
      <vt:lpstr>모듈 만들기</vt:lpstr>
      <vt:lpstr>모듈 만들기</vt:lpstr>
      <vt:lpstr>모듈에 클래스 작성하기</vt:lpstr>
      <vt:lpstr>모듈에 클래스 작성하기</vt:lpstr>
      <vt:lpstr>모듈과 시작점 알아보기</vt:lpstr>
      <vt:lpstr>모듈과 시작점 알아보기</vt:lpstr>
      <vt:lpstr>스크립트 파일로 실행하거나 모듈로 사용하는 코드 만들기</vt:lpstr>
      <vt:lpstr>PowerPoint 프레젠테이션</vt:lpstr>
      <vt:lpstr>패키지 만들기</vt:lpstr>
      <vt:lpstr>패키지 만들기</vt:lpstr>
      <vt:lpstr>패키지에 모듈 만들기</vt:lpstr>
      <vt:lpstr>패키지 사용하기</vt:lpstr>
      <vt:lpstr>calcpkg 패키지의 계층</vt:lpstr>
      <vt:lpstr>모듈과 패키지를 찾는 경로</vt:lpstr>
      <vt:lpstr>패키지에서 from import 응용하기</vt:lpstr>
      <vt:lpstr>패키지에서 from import 응용하기</vt:lpstr>
      <vt:lpstr>from import로 패키지에 속한 모든 변수, 함수, 클래스 가져오기</vt:lpstr>
      <vt:lpstr>from import로 패키지에 속한 모든 변수, 함수, 클래스 가져오기</vt:lpstr>
      <vt:lpstr>from import로 패키지에 속한 모든 변수, 함수, 클래스 가져오기</vt:lpstr>
      <vt:lpstr>__all__로 필요한 것만 공개하기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142</cp:revision>
  <dcterms:created xsi:type="dcterms:W3CDTF">2020-02-07T05:00:55Z</dcterms:created>
  <dcterms:modified xsi:type="dcterms:W3CDTF">2020-02-07T06:46:15Z</dcterms:modified>
</cp:coreProperties>
</file>