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49F8E-97D3-44C2-8887-B49A1865B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F83A23-32FC-445C-9E00-D34DDE5F8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A1C4A-096A-420D-AAD3-6C88B85B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8E5C-4436-4700-866A-64F2D4447ED9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B825C-5BEF-4300-AC30-A48763F9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07E0F-9F4D-4F57-983A-A4E99441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A9D8-D7B5-44FD-A1C6-C0686F512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4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0134E-40BE-4C59-B8DE-1BC5AD43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1EBE55-B4A0-4032-BECB-3A95392C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A4246-032A-4D88-8BD6-05EA6762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8E5C-4436-4700-866A-64F2D4447ED9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18A54-9467-4551-82CA-4CCA509B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D7D4CD-9384-491A-B240-755ACBB4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A9D8-D7B5-44FD-A1C6-C0686F512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21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5DFCA7-7B8C-4CD6-8B93-C7837659E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5D1BF8-43FF-4C8E-BBE5-0CE5DFB27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C2BEDB-9311-46B6-8844-CD9D0BE31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8E5C-4436-4700-866A-64F2D4447ED9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E97C2-36B8-484A-8686-C30DCF96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1B457-ED6A-450C-BF09-CBFD6238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A9D8-D7B5-44FD-A1C6-C0686F512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5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730F6-F0F9-4EE7-83B8-870CD441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9B97C-E3DA-4651-A525-BD7BA1967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7918E3-D962-41A5-9AD3-9005000B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8E5C-4436-4700-866A-64F2D4447ED9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C6A68-1388-49E8-828C-D603B16B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A6375B-ACEF-435C-BCB0-747504C4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A9D8-D7B5-44FD-A1C6-C0686F512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77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77FDF-9D56-4069-A8FE-3C0B3C8EA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CC3BC5-1F8D-4D6F-9BAD-BFF45E2DF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F8985-4F4E-43C2-AA1A-D17BA07F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8E5C-4436-4700-866A-64F2D4447ED9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241DA-1CC0-48FD-8A8F-53924583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DCDD2-DD04-433E-B574-844012D54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A9D8-D7B5-44FD-A1C6-C0686F512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69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CD0DA-3773-49FD-9500-A9A5BDF6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CC700E-1442-4E6B-8DF4-688340231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97922-2678-4A14-A080-8D417B11F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BA1E94-A740-4DEA-BD76-137FCAAD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8E5C-4436-4700-866A-64F2D4447ED9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6C0DF0-972E-46EE-BFB4-59B585E6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CDF821-9239-49C0-8766-35E04A3E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A9D8-D7B5-44FD-A1C6-C0686F512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33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AFB6B-06B5-4472-A251-36ED68AD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7AC152-6FCF-4624-9F6D-57C3907F6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FE4A90-A168-42AD-8064-308B0C91E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288494-7F72-473D-A8E2-4B51AB16C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0DB299-293C-4410-AB1D-DB240FD6F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CF60DE-F532-4063-932B-3A830B86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8E5C-4436-4700-866A-64F2D4447ED9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52DBAB-7BE9-433C-87FE-DF09C77F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1D3DB9-1BC2-4A5A-B9CD-8D2A1E90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A9D8-D7B5-44FD-A1C6-C0686F512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68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16DCE-3550-45B1-B3ED-6B4F4146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3B7E9E-A4E6-42C7-8282-A3A4606C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8E5C-4436-4700-866A-64F2D4447ED9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BB0C1F-0F1C-4DDA-A468-6EC76EDD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4F23C8-5A8B-4AD9-8C19-F8B7056D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A9D8-D7B5-44FD-A1C6-C0686F512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97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C2CB83-4D5D-4620-B36E-E31E2AC6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8E5C-4436-4700-866A-64F2D4447ED9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7473F6-B7BB-4998-AC61-E533B508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D15ECA-C23F-4143-8366-4DFC73DF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A9D8-D7B5-44FD-A1C6-C0686F512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5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52A40-D0E9-401A-A9B1-F736A619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78AB8-52FE-4A10-BD43-D5E18DFAA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87276C-43BC-4993-A75F-E6C2D2BE6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142CEA-2A0C-4E6E-A214-91312AA6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8E5C-4436-4700-866A-64F2D4447ED9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9D8DD-3C0B-46B5-B940-01AC9BBB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DB0DCF-7C7F-4B63-8E11-45F5DF50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A9D8-D7B5-44FD-A1C6-C0686F512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366E9-2221-451B-A68E-889B5C77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E5E847-E792-443A-8F86-CA29B23F5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2510F3-5019-436B-A106-D40092B1B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356F7F-76FB-4321-8B49-4C70B439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8E5C-4436-4700-866A-64F2D4447ED9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0954A6-B081-4E67-AD72-D6F0F807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CA9EF6-3E15-453F-8795-02370A3E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A9D8-D7B5-44FD-A1C6-C0686F512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10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55CAE8-9B25-4A35-878B-861F7C80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E8A74-9417-45AF-AD82-AA9B0D6F6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2FD7D-3BB1-4FD5-9ECD-DDA90F8E0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68E5C-4436-4700-866A-64F2D4447ED9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E148F-1EA4-47C5-BC8D-BE32659D6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305DE-EFD5-40ED-B349-BA0CC8D78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0A9D8-D7B5-44FD-A1C6-C0686F512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8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0656D-F7DE-4396-B0D7-F07ADFDE7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C7D16D-6A46-4150-A85B-4C1ABB3AA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  3.7.x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87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73B62-8887-4697-B6C7-D1118FA9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불과 비교 연산자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5FBB5-EF41-433E-BFB5-1C1FE3B3B940}"/>
              </a:ext>
            </a:extLst>
          </p:cNvPr>
          <p:cNvSpPr txBox="1"/>
          <p:nvPr/>
        </p:nvSpPr>
        <p:spPr>
          <a:xfrm>
            <a:off x="909267" y="1691733"/>
            <a:ext cx="389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불 </a:t>
            </a:r>
            <a:r>
              <a:rPr lang="en-US" altLang="ko-KR" b="1" dirty="0"/>
              <a:t>(Boolean)</a:t>
            </a:r>
            <a:r>
              <a:rPr lang="en-US" altLang="ko-KR" dirty="0"/>
              <a:t> : True, False (</a:t>
            </a:r>
            <a:r>
              <a:rPr lang="ko-KR" altLang="en-US" dirty="0"/>
              <a:t>참</a:t>
            </a:r>
            <a:r>
              <a:rPr lang="en-US" altLang="ko-KR" dirty="0"/>
              <a:t>, </a:t>
            </a:r>
            <a:r>
              <a:rPr lang="ko-KR" altLang="en-US" dirty="0"/>
              <a:t>거짓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7AC3E-6F62-41F0-BDF8-862BA09AE33E}"/>
              </a:ext>
            </a:extLst>
          </p:cNvPr>
          <p:cNvSpPr txBox="1"/>
          <p:nvPr/>
        </p:nvSpPr>
        <p:spPr>
          <a:xfrm>
            <a:off x="1572562" y="268067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비교 연산자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42A55AC-11BE-43D6-9464-346FADBA7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163878"/>
              </p:ext>
            </p:extLst>
          </p:nvPr>
        </p:nvGraphicFramePr>
        <p:xfrm>
          <a:off x="1643781" y="3050006"/>
          <a:ext cx="38239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975">
                  <a:extLst>
                    <a:ext uri="{9D8B030D-6E8A-4147-A177-3AD203B41FA5}">
                      <a16:colId xmlns:a16="http://schemas.microsoft.com/office/drawing/2014/main" val="433083347"/>
                    </a:ext>
                  </a:extLst>
                </a:gridCol>
                <a:gridCol w="1911975">
                  <a:extLst>
                    <a:ext uri="{9D8B030D-6E8A-4147-A177-3AD203B41FA5}">
                      <a16:colId xmlns:a16="http://schemas.microsoft.com/office/drawing/2014/main" val="344592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31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초과</a:t>
                      </a:r>
                      <a:endParaRPr lang="en-US" alt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&gt;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09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&gt;=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1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미만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&lt;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77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이하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&lt;=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14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같다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==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8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같지 않다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!=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505497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0A26837F-A801-4A2F-AB49-D34A45FF5874}"/>
              </a:ext>
            </a:extLst>
          </p:cNvPr>
          <p:cNvSpPr/>
          <p:nvPr/>
        </p:nvSpPr>
        <p:spPr>
          <a:xfrm>
            <a:off x="1657835" y="5765873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객체가 </a:t>
            </a:r>
            <a:r>
              <a:rPr lang="ko-KR" altLang="en-US" dirty="0" err="1"/>
              <a:t>같은지</a:t>
            </a:r>
            <a:r>
              <a:rPr lang="ko-KR" altLang="en-US" dirty="0"/>
              <a:t> </a:t>
            </a:r>
            <a:r>
              <a:rPr lang="ko-KR" altLang="en-US" dirty="0" err="1"/>
              <a:t>다른지</a:t>
            </a:r>
            <a:r>
              <a:rPr lang="ko-KR" altLang="en-US" dirty="0"/>
              <a:t> 비교하기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DCE8F9-1761-4519-B729-F02CA163F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366" y="2745353"/>
            <a:ext cx="2209816" cy="3205186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D0C9F32-C105-4DF6-911B-E5B81A446DED}"/>
              </a:ext>
            </a:extLst>
          </p:cNvPr>
          <p:cNvSpPr/>
          <p:nvPr/>
        </p:nvSpPr>
        <p:spPr>
          <a:xfrm>
            <a:off x="6014344" y="4105630"/>
            <a:ext cx="97840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07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909BE-01D4-4D26-B121-7DF9EB32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 </a:t>
            </a:r>
            <a:r>
              <a:rPr lang="en-US" altLang="ko-KR" dirty="0"/>
              <a:t>(True, False)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E9963E-589B-4B65-B83F-B123EF895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11" y="2536024"/>
            <a:ext cx="2986109" cy="18097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D29F42-7031-42E4-AFB6-3D80A44A5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042" y="2497925"/>
            <a:ext cx="3119460" cy="18621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2F9776-37BC-403D-9D21-2BD11DFCB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583" y="2536024"/>
            <a:ext cx="2924196" cy="1785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A3C36F-24E3-403A-9B2E-98590FC4B467}"/>
              </a:ext>
            </a:extLst>
          </p:cNvPr>
          <p:cNvSpPr txBox="1"/>
          <p:nvPr/>
        </p:nvSpPr>
        <p:spPr>
          <a:xfrm>
            <a:off x="4731139" y="4718864"/>
            <a:ext cx="272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은 </a:t>
            </a:r>
            <a:r>
              <a:rPr lang="en-US" altLang="ko-KR" b="1" dirty="0"/>
              <a:t>True </a:t>
            </a:r>
            <a:r>
              <a:rPr lang="ko-KR" altLang="en-US" b="1" dirty="0"/>
              <a:t>나머지는 </a:t>
            </a:r>
            <a:r>
              <a:rPr lang="en-US" altLang="ko-KR" b="1" dirty="0"/>
              <a:t>False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12433-5E9B-4394-AD41-8F5C19F5FBA2}"/>
              </a:ext>
            </a:extLst>
          </p:cNvPr>
          <p:cNvSpPr txBox="1"/>
          <p:nvPr/>
        </p:nvSpPr>
        <p:spPr>
          <a:xfrm>
            <a:off x="8957579" y="4360076"/>
            <a:ext cx="13163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값이 같지는 않다</a:t>
            </a:r>
            <a:r>
              <a:rPr lang="en-US" altLang="ko-KR" sz="1100" b="1" dirty="0"/>
              <a:t>!</a:t>
            </a:r>
            <a:endParaRPr lang="ko-KR" altLang="en-US" sz="11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F29E52-E4ED-4863-8AA7-9BCFBF6B0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0498" y="5167313"/>
            <a:ext cx="2876571" cy="1600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A44C85-038E-4D50-A0FE-863E3757E99B}"/>
              </a:ext>
            </a:extLst>
          </p:cNvPr>
          <p:cNvSpPr txBox="1"/>
          <p:nvPr/>
        </p:nvSpPr>
        <p:spPr>
          <a:xfrm>
            <a:off x="8750791" y="2051649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== </a:t>
            </a:r>
            <a:r>
              <a:rPr lang="ko-KR" altLang="en-US" b="1" dirty="0"/>
              <a:t>값을 비교</a:t>
            </a:r>
            <a:r>
              <a:rPr lang="en-US" altLang="ko-KR" b="1" dirty="0"/>
              <a:t>!!</a:t>
            </a:r>
            <a:endParaRPr lang="ko-KR" altLang="en-US" b="1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F5A4551-894C-4A13-98D5-263737EDCC94}"/>
              </a:ext>
            </a:extLst>
          </p:cNvPr>
          <p:cNvSpPr/>
          <p:nvPr/>
        </p:nvSpPr>
        <p:spPr>
          <a:xfrm rot="4126817">
            <a:off x="10766314" y="4552120"/>
            <a:ext cx="531003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9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909BE-01D4-4D26-B121-7DF9EB32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is, is not</a:t>
            </a:r>
            <a:r>
              <a:rPr lang="ko-KR" altLang="en-US" dirty="0"/>
              <a:t> 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4A505E-BBB3-43FF-A7FC-CEEA13D44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70" y="1511760"/>
            <a:ext cx="3988778" cy="47485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C3C139-688B-422E-9E17-7ACB7CEF9A69}"/>
              </a:ext>
            </a:extLst>
          </p:cNvPr>
          <p:cNvSpPr txBox="1"/>
          <p:nvPr/>
        </p:nvSpPr>
        <p:spPr>
          <a:xfrm>
            <a:off x="5249509" y="612407"/>
            <a:ext cx="47750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객체까지 확인</a:t>
            </a:r>
            <a:r>
              <a:rPr lang="en-US" altLang="ko-KR" sz="2400" b="1" dirty="0"/>
              <a:t>!</a:t>
            </a:r>
          </a:p>
          <a:p>
            <a:r>
              <a:rPr lang="ko-KR" altLang="en-US" sz="2400" dirty="0"/>
              <a:t>예</a:t>
            </a:r>
            <a:r>
              <a:rPr lang="en-US" altLang="ko-KR" sz="2400" dirty="0"/>
              <a:t>) </a:t>
            </a:r>
            <a:r>
              <a:rPr lang="en-US" altLang="ko-KR" sz="2400" dirty="0" err="1"/>
              <a:t>int</a:t>
            </a:r>
            <a:r>
              <a:rPr lang="ko-KR" altLang="en-US" sz="2400" dirty="0"/>
              <a:t>인지 </a:t>
            </a:r>
            <a:r>
              <a:rPr lang="en-US" altLang="ko-KR" sz="2400" dirty="0"/>
              <a:t>float </a:t>
            </a:r>
            <a:r>
              <a:rPr lang="ko-KR" altLang="en-US" sz="2400" dirty="0"/>
              <a:t>인지 까지 본다</a:t>
            </a:r>
            <a:r>
              <a:rPr lang="en-US" altLang="ko-KR" sz="2400" dirty="0"/>
              <a:t>!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B1A04E-CF8E-46AF-A35C-FEE4E7B780C9}"/>
              </a:ext>
            </a:extLst>
          </p:cNvPr>
          <p:cNvSpPr/>
          <p:nvPr/>
        </p:nvSpPr>
        <p:spPr>
          <a:xfrm>
            <a:off x="5249509" y="1789247"/>
            <a:ext cx="6364476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b="1" dirty="0"/>
              <a:t>데이터:</a:t>
            </a:r>
            <a:endParaRPr lang="en-US" altLang="ko-KR" b="1" dirty="0"/>
          </a:p>
          <a:p>
            <a:r>
              <a:rPr lang="ko-KR" altLang="en-US" dirty="0"/>
              <a:t>값과 유형으로 구성된 정보.</a:t>
            </a:r>
          </a:p>
          <a:p>
            <a:endParaRPr lang="en-US" altLang="ko-KR" dirty="0"/>
          </a:p>
          <a:p>
            <a:r>
              <a:rPr lang="ko-KR" altLang="en-US" b="1" dirty="0"/>
              <a:t>데이터 유형:</a:t>
            </a:r>
            <a:endParaRPr lang="en-US" altLang="ko-KR" b="1" dirty="0"/>
          </a:p>
          <a:p>
            <a:r>
              <a:rPr lang="ko-KR" altLang="en-US" dirty="0"/>
              <a:t>데이터가 어떤 범주에 속하는지를 나타내는 데이터의 구성요소. </a:t>
            </a:r>
            <a:endParaRPr lang="en-US" altLang="ko-KR" dirty="0"/>
          </a:p>
          <a:p>
            <a:r>
              <a:rPr lang="ko-KR" altLang="en-US" dirty="0"/>
              <a:t>클래스로 표현된다.</a:t>
            </a:r>
          </a:p>
          <a:p>
            <a:endParaRPr lang="en-US" altLang="ko-KR" dirty="0"/>
          </a:p>
          <a:p>
            <a:r>
              <a:rPr lang="ko-KR" altLang="en-US" b="1" dirty="0"/>
              <a:t>클래스:</a:t>
            </a:r>
            <a:endParaRPr lang="en-US" altLang="ko-KR" b="1" dirty="0"/>
          </a:p>
          <a:p>
            <a:r>
              <a:rPr lang="ko-KR" altLang="en-US" dirty="0"/>
              <a:t>데이터 유형을 나타내는 데이터. </a:t>
            </a:r>
            <a:r>
              <a:rPr lang="ko-KR" altLang="en-US" dirty="0" err="1"/>
              <a:t>int</a:t>
            </a:r>
            <a:r>
              <a:rPr lang="ko-KR" altLang="en-US" dirty="0"/>
              <a:t>, </a:t>
            </a:r>
            <a:r>
              <a:rPr lang="ko-KR" altLang="en-US" dirty="0" err="1"/>
              <a:t>float</a:t>
            </a:r>
            <a:r>
              <a:rPr lang="ko-KR" altLang="en-US" dirty="0"/>
              <a:t>, </a:t>
            </a:r>
            <a:r>
              <a:rPr lang="ko-KR" altLang="en-US" dirty="0" err="1"/>
              <a:t>str</a:t>
            </a:r>
            <a:r>
              <a:rPr lang="ko-KR" altLang="en-US" dirty="0"/>
              <a:t> 등이 있다.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45D7A2-D46D-4941-B7DB-D43F522E866B}"/>
              </a:ext>
            </a:extLst>
          </p:cNvPr>
          <p:cNvSpPr/>
          <p:nvPr/>
        </p:nvSpPr>
        <p:spPr>
          <a:xfrm>
            <a:off x="5249509" y="4988889"/>
            <a:ext cx="2744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값 비교에 </a:t>
            </a:r>
            <a:r>
              <a:rPr lang="ko-KR" altLang="en-US" b="1" dirty="0" err="1">
                <a:solidFill>
                  <a:srgbClr val="FF0000"/>
                </a:solidFill>
              </a:rPr>
              <a:t>is를</a:t>
            </a:r>
            <a:r>
              <a:rPr lang="ko-KR" altLang="en-US" b="1" dirty="0">
                <a:solidFill>
                  <a:srgbClr val="FF0000"/>
                </a:solidFill>
              </a:rPr>
              <a:t> 쓰지 않기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F702B4-C5A0-4225-8FD9-76B851B572A7}"/>
              </a:ext>
            </a:extLst>
          </p:cNvPr>
          <p:cNvSpPr txBox="1"/>
          <p:nvPr/>
        </p:nvSpPr>
        <p:spPr>
          <a:xfrm>
            <a:off x="5249509" y="5358221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값을 비교할 때</a:t>
            </a:r>
            <a:r>
              <a:rPr lang="en-US" altLang="ko-KR" dirty="0"/>
              <a:t>, </a:t>
            </a:r>
            <a:r>
              <a:rPr lang="ko-KR" altLang="en-US" dirty="0"/>
              <a:t>오류가 생길 수 있기 때문에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EF52B9-FC9B-4A15-9C1A-0B5E3998675F}"/>
              </a:ext>
            </a:extLst>
          </p:cNvPr>
          <p:cNvSpPr txBox="1"/>
          <p:nvPr/>
        </p:nvSpPr>
        <p:spPr>
          <a:xfrm rot="890595">
            <a:off x="10714288" y="1506021"/>
            <a:ext cx="103906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추후에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54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909BE-01D4-4D26-B121-7DF9EB32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F67A0F-BE27-42FB-99AD-5A3D7DB218E5}"/>
              </a:ext>
            </a:extLst>
          </p:cNvPr>
          <p:cNvSpPr txBox="1"/>
          <p:nvPr/>
        </p:nvSpPr>
        <p:spPr>
          <a:xfrm>
            <a:off x="1443148" y="5382167"/>
            <a:ext cx="11865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and</a:t>
            </a:r>
            <a:endParaRPr lang="ko-KR" altLang="en-US" sz="4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D6A7D-8CCF-4887-9AD5-1ABABB6C01DA}"/>
              </a:ext>
            </a:extLst>
          </p:cNvPr>
          <p:cNvSpPr txBox="1"/>
          <p:nvPr/>
        </p:nvSpPr>
        <p:spPr>
          <a:xfrm>
            <a:off x="5775744" y="5311100"/>
            <a:ext cx="7569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or</a:t>
            </a:r>
            <a:endParaRPr lang="ko-KR" altLang="en-US" sz="4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126BC7-7CF8-4B38-B0EF-089F5EC26091}"/>
              </a:ext>
            </a:extLst>
          </p:cNvPr>
          <p:cNvSpPr txBox="1"/>
          <p:nvPr/>
        </p:nvSpPr>
        <p:spPr>
          <a:xfrm>
            <a:off x="9584617" y="5311100"/>
            <a:ext cx="10935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not</a:t>
            </a:r>
            <a:endParaRPr lang="ko-KR" altLang="en-US" sz="44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B8EB419-BE0C-4542-9BAB-6EBC529CB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292" y="2252138"/>
            <a:ext cx="3823273" cy="31281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CB38D8C-5F3D-4E7C-805D-F474F74FF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01" y="2252138"/>
            <a:ext cx="3342163" cy="31281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7D4F982-FB4D-4307-9C9D-5AEBA01A0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9940" y="2252137"/>
            <a:ext cx="3452490" cy="312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0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909BE-01D4-4D26-B121-7DF9EB32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F67A0F-BE27-42FB-99AD-5A3D7DB218E5}"/>
              </a:ext>
            </a:extLst>
          </p:cNvPr>
          <p:cNvSpPr txBox="1"/>
          <p:nvPr/>
        </p:nvSpPr>
        <p:spPr>
          <a:xfrm>
            <a:off x="917249" y="1421346"/>
            <a:ext cx="11865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and</a:t>
            </a:r>
            <a:endParaRPr lang="ko-KR" altLang="en-US" sz="4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200148-8777-4E96-B6C2-9E938DAA0A73}"/>
              </a:ext>
            </a:extLst>
          </p:cNvPr>
          <p:cNvSpPr/>
          <p:nvPr/>
        </p:nvSpPr>
        <p:spPr>
          <a:xfrm>
            <a:off x="2003953" y="1756071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단락 평가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98C8D0-F8A7-4824-9E48-2FCB3C53E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66" y="3113336"/>
            <a:ext cx="3105173" cy="16192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42FFC1-A623-4ED2-8BDB-05090E9F6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346" y="1982075"/>
            <a:ext cx="2928959" cy="16668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EEB3AE-EE08-4B9F-94DD-6197ADE2F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008" y="4161271"/>
            <a:ext cx="2995634" cy="1719275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7D55BB1-AED4-4B58-AF9A-02D68FA95770}"/>
              </a:ext>
            </a:extLst>
          </p:cNvPr>
          <p:cNvSpPr/>
          <p:nvPr/>
        </p:nvSpPr>
        <p:spPr>
          <a:xfrm>
            <a:off x="3791920" y="3648962"/>
            <a:ext cx="473707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E2FCB3B-EC1D-443C-9946-EBEADA23C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87" y="1982075"/>
            <a:ext cx="2928959" cy="166688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6ACD1CD-678D-4501-995B-1D6CCFEBE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449" y="4161271"/>
            <a:ext cx="2995634" cy="1719275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1BAB29B-F0E2-41D7-99CC-F630C46DA313}"/>
              </a:ext>
            </a:extLst>
          </p:cNvPr>
          <p:cNvSpPr/>
          <p:nvPr/>
        </p:nvSpPr>
        <p:spPr>
          <a:xfrm>
            <a:off x="7689521" y="3648962"/>
            <a:ext cx="473707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8B40B6-5781-4D72-9753-FF4851E64B48}"/>
              </a:ext>
            </a:extLst>
          </p:cNvPr>
          <p:cNvSpPr/>
          <p:nvPr/>
        </p:nvSpPr>
        <p:spPr>
          <a:xfrm>
            <a:off x="5462711" y="1690688"/>
            <a:ext cx="473707" cy="4402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8A5395-6B6E-447F-A250-A250E9E2A6D0}"/>
              </a:ext>
            </a:extLst>
          </p:cNvPr>
          <p:cNvSpPr txBox="1"/>
          <p:nvPr/>
        </p:nvSpPr>
        <p:spPr>
          <a:xfrm>
            <a:off x="5126325" y="127910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처음 확인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7CBE88-B218-4CFC-A04F-51BEE50DE850}"/>
              </a:ext>
            </a:extLst>
          </p:cNvPr>
          <p:cNvSpPr/>
          <p:nvPr/>
        </p:nvSpPr>
        <p:spPr>
          <a:xfrm>
            <a:off x="10188047" y="1756070"/>
            <a:ext cx="732637" cy="2176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BFA6E7-1A33-4F4E-A349-92AA6B94D357}"/>
              </a:ext>
            </a:extLst>
          </p:cNvPr>
          <p:cNvSpPr txBox="1"/>
          <p:nvPr/>
        </p:nvSpPr>
        <p:spPr>
          <a:xfrm>
            <a:off x="9851661" y="1279103"/>
            <a:ext cx="184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그 다음 확인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FB90A26-A0B0-4E17-84AB-2B50DE36043A}"/>
              </a:ext>
            </a:extLst>
          </p:cNvPr>
          <p:cNvCxnSpPr/>
          <p:nvPr/>
        </p:nvCxnSpPr>
        <p:spPr>
          <a:xfrm flipH="1">
            <a:off x="8864468" y="4671494"/>
            <a:ext cx="758052" cy="94282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20C6C58-10CD-4EF3-8C93-F90C4973B9C4}"/>
              </a:ext>
            </a:extLst>
          </p:cNvPr>
          <p:cNvSpPr txBox="1"/>
          <p:nvPr/>
        </p:nvSpPr>
        <p:spPr>
          <a:xfrm>
            <a:off x="8000752" y="5890667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바로 알 수 있어서 출력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A6E464-195E-4843-B8FA-ECEED2127014}"/>
              </a:ext>
            </a:extLst>
          </p:cNvPr>
          <p:cNvSpPr txBox="1"/>
          <p:nvPr/>
        </p:nvSpPr>
        <p:spPr>
          <a:xfrm>
            <a:off x="5491815" y="962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6AD012-E2E7-41E8-8281-80CC757E2ACF}"/>
              </a:ext>
            </a:extLst>
          </p:cNvPr>
          <p:cNvSpPr txBox="1"/>
          <p:nvPr/>
        </p:nvSpPr>
        <p:spPr>
          <a:xfrm>
            <a:off x="7719030" y="58443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②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340B90-3294-4C42-A7B8-9A89936D38E3}"/>
              </a:ext>
            </a:extLst>
          </p:cNvPr>
          <p:cNvSpPr txBox="1"/>
          <p:nvPr/>
        </p:nvSpPr>
        <p:spPr>
          <a:xfrm>
            <a:off x="10345157" y="9565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③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F295400-DDF0-4039-81B6-E0E601466D2F}"/>
              </a:ext>
            </a:extLst>
          </p:cNvPr>
          <p:cNvCxnSpPr/>
          <p:nvPr/>
        </p:nvCxnSpPr>
        <p:spPr>
          <a:xfrm flipH="1">
            <a:off x="9125049" y="2454193"/>
            <a:ext cx="1293426" cy="97480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A4F7C2-43C4-47A1-B4F5-D9FCE06AC881}"/>
              </a:ext>
            </a:extLst>
          </p:cNvPr>
          <p:cNvSpPr txBox="1"/>
          <p:nvPr/>
        </p:nvSpPr>
        <p:spPr>
          <a:xfrm>
            <a:off x="8474449" y="35845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④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2A9C0C-6D49-4E08-89C1-A012417BFC30}"/>
              </a:ext>
            </a:extLst>
          </p:cNvPr>
          <p:cNvSpPr/>
          <p:nvPr/>
        </p:nvSpPr>
        <p:spPr>
          <a:xfrm>
            <a:off x="8734427" y="3616750"/>
            <a:ext cx="204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알 수 있어서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05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909BE-01D4-4D26-B121-7DF9EB32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F67A0F-BE27-42FB-99AD-5A3D7DB218E5}"/>
              </a:ext>
            </a:extLst>
          </p:cNvPr>
          <p:cNvSpPr txBox="1"/>
          <p:nvPr/>
        </p:nvSpPr>
        <p:spPr>
          <a:xfrm>
            <a:off x="917249" y="1421346"/>
            <a:ext cx="7569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or</a:t>
            </a:r>
            <a:endParaRPr lang="ko-KR" altLang="en-US" sz="4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200148-8777-4E96-B6C2-9E938DAA0A73}"/>
              </a:ext>
            </a:extLst>
          </p:cNvPr>
          <p:cNvSpPr/>
          <p:nvPr/>
        </p:nvSpPr>
        <p:spPr>
          <a:xfrm>
            <a:off x="2003953" y="1756071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0" dirty="0">
                <a:solidFill>
                  <a:srgbClr val="656565"/>
                </a:solidFill>
                <a:effectLst/>
                <a:latin typeface="Arial" panose="020B0604020202020204" pitchFamily="34" charset="0"/>
              </a:rPr>
              <a:t>단락 평가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E52DE0A-B4C2-420A-9034-E2591FE05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904" y="1806066"/>
            <a:ext cx="6498652" cy="41891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4D39A1-D439-4059-BD6B-B8C573AC4931}"/>
              </a:ext>
            </a:extLst>
          </p:cNvPr>
          <p:cNvSpPr txBox="1"/>
          <p:nvPr/>
        </p:nvSpPr>
        <p:spPr>
          <a:xfrm>
            <a:off x="6014306" y="6112630"/>
            <a:ext cx="3607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True </a:t>
            </a:r>
            <a:r>
              <a:rPr lang="ko-KR" altLang="en-US" b="1" dirty="0"/>
              <a:t>값 하나만 찾으면 값을 출력</a:t>
            </a:r>
          </a:p>
        </p:txBody>
      </p:sp>
    </p:spTree>
    <p:extLst>
      <p:ext uri="{BB962C8B-B14F-4D97-AF65-F5344CB8AC3E}">
        <p14:creationId xmlns:p14="http://schemas.microsoft.com/office/powerpoint/2010/main" val="340096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909BE-01D4-4D26-B121-7DF9EB32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  <a:r>
              <a:rPr lang="en-US" altLang="ko-KR" dirty="0"/>
              <a:t>,</a:t>
            </a:r>
            <a:r>
              <a:rPr lang="ko-KR" altLang="en-US" dirty="0"/>
              <a:t> 비교 연산자를 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CC2F92-C6D1-42F7-9D28-184A254A2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32" y="1974089"/>
            <a:ext cx="5209756" cy="30267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83E93F-5A1B-4C90-9B5F-425E79557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013" y="1862209"/>
            <a:ext cx="5141355" cy="321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9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909BE-01D4-4D26-B121-7DF9EB32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정수, 실수, 문자열을 불로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5605DE-672A-4057-8E44-C0EA5A2C1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181" y="1467760"/>
            <a:ext cx="5199637" cy="41993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FE7AF6-A72E-4FCB-9CDE-15348884C980}"/>
              </a:ext>
            </a:extLst>
          </p:cNvPr>
          <p:cNvSpPr/>
          <p:nvPr/>
        </p:nvSpPr>
        <p:spPr>
          <a:xfrm>
            <a:off x="773844" y="5917612"/>
            <a:ext cx="11345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정수 0, 실수 0.0이외의 모든 숫자는 </a:t>
            </a:r>
            <a:r>
              <a:rPr lang="ko-KR" altLang="en-US" b="1" dirty="0" err="1"/>
              <a:t>True이다</a:t>
            </a:r>
            <a:r>
              <a:rPr lang="ko-KR" altLang="en-US" b="1" dirty="0"/>
              <a:t>. 그리고 빈 문자열 '', ""</a:t>
            </a:r>
            <a:r>
              <a:rPr lang="ko-KR" altLang="en-US" b="1" dirty="0" err="1"/>
              <a:t>를</a:t>
            </a:r>
            <a:r>
              <a:rPr lang="ko-KR" altLang="en-US" b="1" dirty="0"/>
              <a:t> 제외한 모든 문자열은 </a:t>
            </a:r>
            <a:r>
              <a:rPr lang="ko-KR" altLang="en-US" b="1" dirty="0" err="1"/>
              <a:t>True이다</a:t>
            </a:r>
            <a:r>
              <a:rPr lang="ko-KR" alt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687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207</Words>
  <Application>Microsoft Office PowerPoint</Application>
  <PresentationFormat>와이드스크린</PresentationFormat>
  <Paragraphs>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Python</vt:lpstr>
      <vt:lpstr>불과 비교 연산자</vt:lpstr>
      <vt:lpstr>불 (True, False)</vt:lpstr>
      <vt:lpstr>is, is not !</vt:lpstr>
      <vt:lpstr>논리 연산자</vt:lpstr>
      <vt:lpstr>논리 연산자</vt:lpstr>
      <vt:lpstr>논리 연산자</vt:lpstr>
      <vt:lpstr>논리 연산자, 비교 연산자를 사용하기</vt:lpstr>
      <vt:lpstr>정수, 실수, 문자열을 불로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이 창우</dc:creator>
  <cp:lastModifiedBy>이 창우</cp:lastModifiedBy>
  <cp:revision>103</cp:revision>
  <dcterms:created xsi:type="dcterms:W3CDTF">2020-01-12T02:57:32Z</dcterms:created>
  <dcterms:modified xsi:type="dcterms:W3CDTF">2020-01-12T04:38:06Z</dcterms:modified>
</cp:coreProperties>
</file>