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AAD4D-763F-48AC-9B3F-C89D1055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A85E8-FBDF-4106-AEB4-043FD6DB3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ADA4-6B5F-4E9C-9FEA-59C6BA86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49FC2-210E-4814-9395-0849776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4548C-5DCB-496C-97FC-82D8FBB5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100A2-B6E9-4D76-AFB8-98F5BAE5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02A8E-AB7F-40E9-9FFB-939B4A6F1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D4DC3-845D-4C2D-930B-25496792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7E2EC-ECB9-4FCF-871B-46F97DCD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9C70A-4864-4491-B92F-E3B3209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7B6A1-9DDE-49AD-8A79-F11648DF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BE51F-24C5-4E73-919F-8B1DFBFF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A824-8533-466B-AABA-24E86613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34AC9-A3E1-44CD-A864-46A6A1CD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FAA08-466F-4787-8422-B7AEC4D7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81500-C0CC-4DAD-A94E-9FFDF757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C294D-9CC0-44AF-994F-C0DE4291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A09BA-A5D1-48AF-AA97-55711E9C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59006-7862-4958-B6CA-20893025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DCB00-4BF5-4D0B-B7AB-E9C9AF19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9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3DCA9-50EF-4A6E-9618-5BECA785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A3726-A12C-430B-B8C2-488DE314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B18E1-FECE-4219-8B21-8E92460B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D35E0-ADBE-4523-BCF9-3623AB1C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35253-17BE-4BDA-8584-8AFDD932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4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24DD-5C83-446F-BB9C-0D7B6FAC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ED05C-6090-4BD2-B271-2AFD02D1D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C5112-58C8-4C14-83AA-ABC751C31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11557-47D9-4E87-A0F7-6D367456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A9B9F-C53E-44F9-9B35-CDC8DD3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25574-B338-4F68-A3D0-4AA4EEFF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56E4-4576-4A44-822B-53BF1804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20DF3-A76B-4187-AB51-BC6BE137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5EFED-5749-42A3-A917-99D93EF7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4705D-1B0C-4BF6-BEF2-227E6CAF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9D9A47-75D2-4957-9B6B-C440CAE7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6896A-CBC4-4DD2-90DA-8D4DB063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7DCA3A-DAF5-4277-9A4D-47E4412A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278E32-6034-441A-A8B6-FFB8A3B8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2585-D665-461E-8469-AF0FF7FB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3974A-7B10-46C2-B881-9B0F3C5F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86153-D94C-4D45-B731-56EBCD1C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112EC-09EF-4F87-BE1B-84258AD2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7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86A01-15B7-4978-8812-D09C612C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B90B3-26EA-4192-8A26-CC845A18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C009D-CC5E-4EFA-B575-AD6EB27A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5F85-AAF7-4244-8889-8ACD3E88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6B002-49E3-42E8-9797-2611C7E7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BAB1D-E85F-4E38-B8E6-0EA2514CA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A9407-FBA1-47DF-BF0E-58A404B0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1E3C6-236D-4A09-A76F-C1E664B4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7247F-B485-44C0-89F9-074C0F9F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0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3882-EFB6-4C7C-A3D4-F9BBF03C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D96AFD-A152-4946-9651-6280A83E6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22778-0293-400C-86C9-D3BE4AC2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52175-44B4-49B2-B076-E659E0A1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80D97-66CA-4ECE-94EA-759A77F9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71978-5B49-46ED-A686-14BECA12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A97416-F2B6-4D2F-8BBE-95BE4A2F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D2B35-36F3-43ED-A69E-A0125D10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EAAD8-A48D-47AB-B86E-44901A882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10A3-0A11-4139-BA9D-CF1841088845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47EA7-360E-4F02-A39F-05D9E88B7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0434B-8D71-4222-BBF7-5CF7F8215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8142-7827-490E-A0E0-DD11E01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3936-1B57-4F12-90EA-37E45661A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B5141-89E7-48B5-B29E-2CB342A7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0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35012-3E80-4A31-9F59-0F7BD124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01" y="1880201"/>
            <a:ext cx="3000397" cy="38052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690A45-C860-4E2D-B4AD-6A80D94D139D}"/>
              </a:ext>
            </a:extLst>
          </p:cNvPr>
          <p:cNvSpPr/>
          <p:nvPr/>
        </p:nvSpPr>
        <p:spPr>
          <a:xfrm>
            <a:off x="838200" y="1321356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여러 줄 표현 방식</a:t>
            </a:r>
          </a:p>
        </p:txBody>
      </p:sp>
    </p:spTree>
    <p:extLst>
      <p:ext uri="{BB962C8B-B14F-4D97-AF65-F5344CB8AC3E}">
        <p14:creationId xmlns:p14="http://schemas.microsoft.com/office/powerpoint/2010/main" val="337440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D47315-36B8-4F91-B035-676A9174C0B7}"/>
              </a:ext>
            </a:extLst>
          </p:cNvPr>
          <p:cNvSpPr/>
          <p:nvPr/>
        </p:nvSpPr>
        <p:spPr>
          <a:xfrm>
            <a:off x="262160" y="3105835"/>
            <a:ext cx="11667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/>
              <a:t>파이썬에서는</a:t>
            </a:r>
            <a:r>
              <a:rPr lang="ko-KR" altLang="en-US" sz="2000" b="1" dirty="0"/>
              <a:t> 데이터를 담는 </a:t>
            </a:r>
            <a:r>
              <a:rPr lang="ko-KR" altLang="en-US" sz="2000" b="1" dirty="0" err="1"/>
              <a:t>자료형인</a:t>
            </a:r>
            <a:r>
              <a:rPr lang="ko-KR" altLang="en-US" sz="2000" b="1" dirty="0"/>
              <a:t> 리스트, </a:t>
            </a:r>
            <a:r>
              <a:rPr lang="ko-KR" altLang="en-US" sz="2000" b="1" dirty="0" err="1"/>
              <a:t>튜플</a:t>
            </a:r>
            <a:r>
              <a:rPr lang="ko-KR" altLang="en-US" sz="2000" b="1" dirty="0"/>
              <a:t>, </a:t>
            </a:r>
            <a:r>
              <a:rPr lang="ko-KR" altLang="en-US" sz="2000" b="1" dirty="0" err="1"/>
              <a:t>딕셔너리</a:t>
            </a:r>
            <a:r>
              <a:rPr lang="ko-KR" altLang="en-US" sz="2000" b="1" dirty="0"/>
              <a:t>, 세트를 컨테이너(</a:t>
            </a:r>
            <a:r>
              <a:rPr lang="ko-KR" altLang="en-US" sz="2000" b="1" dirty="0" err="1"/>
              <a:t>container</a:t>
            </a:r>
            <a:r>
              <a:rPr lang="ko-KR" altLang="en-US" sz="2000" b="1" dirty="0"/>
              <a:t>)라 부른다.</a:t>
            </a:r>
          </a:p>
        </p:txBody>
      </p:sp>
    </p:spTree>
    <p:extLst>
      <p:ext uri="{BB962C8B-B14F-4D97-AF65-F5344CB8AC3E}">
        <p14:creationId xmlns:p14="http://schemas.microsoft.com/office/powerpoint/2010/main" val="172723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44DFC-71B9-4E02-A797-C557D176ABFD}"/>
              </a:ext>
            </a:extLst>
          </p:cNvPr>
          <p:cNvSpPr txBox="1"/>
          <p:nvPr/>
        </p:nvSpPr>
        <p:spPr>
          <a:xfrm>
            <a:off x="1336067" y="140652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, </a:t>
            </a:r>
            <a:r>
              <a:rPr lang="ko-KR" altLang="en-US" b="1" dirty="0" err="1"/>
              <a:t>튜플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6AD65-F6D7-4A8F-9951-D4956F8BCEB3}"/>
              </a:ext>
            </a:extLst>
          </p:cNvPr>
          <p:cNvSpPr txBox="1"/>
          <p:nvPr/>
        </p:nvSpPr>
        <p:spPr>
          <a:xfrm>
            <a:off x="1336067" y="4162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딕셔너리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46C646-578E-4E21-ABC2-529D3962D72D}"/>
              </a:ext>
            </a:extLst>
          </p:cNvPr>
          <p:cNvSpPr/>
          <p:nvPr/>
        </p:nvSpPr>
        <p:spPr>
          <a:xfrm>
            <a:off x="1336067" y="1775860"/>
            <a:ext cx="8466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리스트와 </a:t>
            </a:r>
            <a:r>
              <a:rPr lang="ko-KR" altLang="en-US" dirty="0" err="1"/>
              <a:t>튜플은</a:t>
            </a:r>
            <a:r>
              <a:rPr lang="ko-KR" altLang="en-US" dirty="0"/>
              <a:t> 값 여러 개를 일렬로 저장할 뿐</a:t>
            </a:r>
            <a:r>
              <a:rPr lang="en-US" altLang="ko-KR" dirty="0"/>
              <a:t>, </a:t>
            </a:r>
            <a:r>
              <a:rPr lang="ko-KR" altLang="en-US" dirty="0"/>
              <a:t>해당 값의 의미를 모른다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예를 들어 학생의 성적을 리스트에 저장해보겠다.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17F4F-4995-4764-A188-B88F08B8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47" y="2488213"/>
            <a:ext cx="4181506" cy="1585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35F414-0CC9-43B6-AD8E-A25C124E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64" y="4912233"/>
            <a:ext cx="6372272" cy="14811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C5CAD89-00B5-4ECE-BD41-FB6DBB2A5FD8}"/>
              </a:ext>
            </a:extLst>
          </p:cNvPr>
          <p:cNvSpPr/>
          <p:nvPr/>
        </p:nvSpPr>
        <p:spPr>
          <a:xfrm>
            <a:off x="1336067" y="4532320"/>
            <a:ext cx="761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연관된 값을 묶어서 저장하는 용도로 </a:t>
            </a:r>
            <a:r>
              <a:rPr lang="ko-KR" altLang="en-US" dirty="0" err="1"/>
              <a:t>딕셔너리라는</a:t>
            </a:r>
            <a:r>
              <a:rPr lang="ko-KR" altLang="en-US" dirty="0"/>
              <a:t> 자료형을 제공한다.</a:t>
            </a:r>
          </a:p>
        </p:txBody>
      </p:sp>
    </p:spTree>
    <p:extLst>
      <p:ext uri="{BB962C8B-B14F-4D97-AF65-F5344CB8AC3E}">
        <p14:creationId xmlns:p14="http://schemas.microsoft.com/office/powerpoint/2010/main" val="683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7247C-318A-4C36-9D9A-4292FD85A289}"/>
              </a:ext>
            </a:extLst>
          </p:cNvPr>
          <p:cNvSpPr/>
          <p:nvPr/>
        </p:nvSpPr>
        <p:spPr>
          <a:xfrm>
            <a:off x="882814" y="1506022"/>
            <a:ext cx="974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딕셔너리는</a:t>
            </a:r>
            <a:r>
              <a:rPr lang="ko-KR" altLang="en-US" b="1" dirty="0"/>
              <a:t> { }(중괄호) 안에 키: 값 형식으로 저장하며 각 키와 값은 ,(콤마)로 구분해준다.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DADA74-8B67-49E8-9ACB-A9D7EFB4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5" b="70831"/>
          <a:stretch/>
        </p:blipFill>
        <p:spPr>
          <a:xfrm>
            <a:off x="319914" y="1912090"/>
            <a:ext cx="11552171" cy="369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6BE6EF-686B-476D-9139-0F245B3A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21" y="3031433"/>
            <a:ext cx="7581955" cy="1376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B89E2A-93A5-45C1-ACE3-6ECD0E143569}"/>
              </a:ext>
            </a:extLst>
          </p:cNvPr>
          <p:cNvSpPr/>
          <p:nvPr/>
        </p:nvSpPr>
        <p:spPr>
          <a:xfrm>
            <a:off x="1754572" y="2645491"/>
            <a:ext cx="8682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/>
              <a:t>딕셔너리에 키와 값을 저장할 때 키가 중복되면 가장 뒤에 있는 값만 사용한다</a:t>
            </a:r>
            <a:r>
              <a:rPr lang="en-US" altLang="ko-KR" b="1"/>
              <a:t>.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59DB5B-F3AA-43D1-8728-7EA4BCB27347}"/>
              </a:ext>
            </a:extLst>
          </p:cNvPr>
          <p:cNvSpPr/>
          <p:nvPr/>
        </p:nvSpPr>
        <p:spPr>
          <a:xfrm>
            <a:off x="3761832" y="3191133"/>
            <a:ext cx="2334168" cy="246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06FBB8-A9F0-464D-9D41-23874CACFF4D}"/>
              </a:ext>
            </a:extLst>
          </p:cNvPr>
          <p:cNvCxnSpPr>
            <a:stCxn id="13" idx="2"/>
          </p:cNvCxnSpPr>
          <p:nvPr/>
        </p:nvCxnSpPr>
        <p:spPr>
          <a:xfrm flipH="1">
            <a:off x="3434922" y="3437500"/>
            <a:ext cx="1493994" cy="686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4133A5-5375-42CB-9308-75CDB704F697}"/>
              </a:ext>
            </a:extLst>
          </p:cNvPr>
          <p:cNvSpPr/>
          <p:nvPr/>
        </p:nvSpPr>
        <p:spPr>
          <a:xfrm>
            <a:off x="-48735" y="4784255"/>
            <a:ext cx="11559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딕셔너리의</a:t>
            </a:r>
            <a:r>
              <a:rPr lang="ko-KR" altLang="en-US" b="1" dirty="0"/>
              <a:t> 키는 </a:t>
            </a:r>
            <a:r>
              <a:rPr lang="ko-KR" altLang="en-US" b="1" dirty="0" err="1"/>
              <a:t>문자열뿐만</a:t>
            </a:r>
            <a:r>
              <a:rPr lang="ko-KR" altLang="en-US" b="1" dirty="0"/>
              <a:t> 아니라 </a:t>
            </a:r>
            <a:r>
              <a:rPr lang="ko-KR" altLang="en-US" b="1" dirty="0">
                <a:solidFill>
                  <a:srgbClr val="00B0F0"/>
                </a:solidFill>
              </a:rPr>
              <a:t>정수, 실수, 불도 사용할 수 있으며 자료형을 섞어서 사용해도 된다</a:t>
            </a:r>
            <a:r>
              <a:rPr lang="ko-KR" altLang="en-US" b="1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37CDDD-1D62-4DFE-9B3E-AB61997FE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874" y="5151211"/>
            <a:ext cx="4524408" cy="13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2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9CBD69-EC13-4D9D-99D7-3D7ED4B72B69}"/>
              </a:ext>
            </a:extLst>
          </p:cNvPr>
          <p:cNvSpPr/>
          <p:nvPr/>
        </p:nvSpPr>
        <p:spPr>
          <a:xfrm>
            <a:off x="1977252" y="1584994"/>
            <a:ext cx="823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값에는 리스트,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등을 포함하여 모든 자료형을 사용할 수 있다.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FDD005-AE4D-4662-BE9D-0278B591BFF7}"/>
              </a:ext>
            </a:extLst>
          </p:cNvPr>
          <p:cNvSpPr/>
          <p:nvPr/>
        </p:nvSpPr>
        <p:spPr>
          <a:xfrm>
            <a:off x="3696144" y="3893416"/>
            <a:ext cx="4799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키에는 리스트와 </a:t>
            </a:r>
            <a:r>
              <a:rPr lang="ko-KR" altLang="en-US" b="1" dirty="0" err="1"/>
              <a:t>딕셔너리를</a:t>
            </a:r>
            <a:r>
              <a:rPr lang="ko-KR" altLang="en-US" b="1" dirty="0"/>
              <a:t> 사용할 수 없다.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0B15C-D1CA-45AA-B96D-2A9B4EFE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53" y="2057390"/>
            <a:ext cx="7767694" cy="13716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4B451E-843F-48FB-913A-1FCED96D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9" y="4332285"/>
            <a:ext cx="5914471" cy="1243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81F0D9-AB10-4140-8180-EF5DB2C6E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61" y="4332285"/>
            <a:ext cx="5832027" cy="12819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ACF6EFE-5F63-45FB-9C2B-F824A382BAC9}"/>
              </a:ext>
            </a:extLst>
          </p:cNvPr>
          <p:cNvSpPr/>
          <p:nvPr/>
        </p:nvSpPr>
        <p:spPr>
          <a:xfrm>
            <a:off x="2700182" y="55759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/>
              <a:t>리스트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47D397-4FBA-4B47-8755-1D257D4EA29B}"/>
              </a:ext>
            </a:extLst>
          </p:cNvPr>
          <p:cNvSpPr/>
          <p:nvPr/>
        </p:nvSpPr>
        <p:spPr>
          <a:xfrm>
            <a:off x="8558875" y="5614268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딕셔너리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41F0EE-99D3-4221-8859-8AC2D2BBE65D}"/>
              </a:ext>
            </a:extLst>
          </p:cNvPr>
          <p:cNvSpPr/>
          <p:nvPr/>
        </p:nvSpPr>
        <p:spPr>
          <a:xfrm>
            <a:off x="1061273" y="4406176"/>
            <a:ext cx="450093" cy="241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7BC995-F392-48BE-AEE7-135AE89A78F5}"/>
              </a:ext>
            </a:extLst>
          </p:cNvPr>
          <p:cNvCxnSpPr/>
          <p:nvPr/>
        </p:nvCxnSpPr>
        <p:spPr>
          <a:xfrm>
            <a:off x="1288688" y="4647805"/>
            <a:ext cx="1411494" cy="9976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956143-D245-46C3-8B1D-608456D58C10}"/>
              </a:ext>
            </a:extLst>
          </p:cNvPr>
          <p:cNvSpPr/>
          <p:nvPr/>
        </p:nvSpPr>
        <p:spPr>
          <a:xfrm>
            <a:off x="8670218" y="4467768"/>
            <a:ext cx="720149" cy="1800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F6A9ED-A04A-4F77-A401-2AE2F703D0BE}"/>
              </a:ext>
            </a:extLst>
          </p:cNvPr>
          <p:cNvCxnSpPr/>
          <p:nvPr/>
        </p:nvCxnSpPr>
        <p:spPr>
          <a:xfrm flipH="1">
            <a:off x="8817090" y="4647805"/>
            <a:ext cx="189513" cy="103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3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D1F7-C953-4521-87EC-062BA5975338}"/>
              </a:ext>
            </a:extLst>
          </p:cNvPr>
          <p:cNvSpPr txBox="1"/>
          <p:nvPr/>
        </p:nvSpPr>
        <p:spPr>
          <a:xfrm>
            <a:off x="4998584" y="169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빈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8D748D-AEEB-4264-9244-02B857EDD123}"/>
              </a:ext>
            </a:extLst>
          </p:cNvPr>
          <p:cNvSpPr/>
          <p:nvPr/>
        </p:nvSpPr>
        <p:spPr>
          <a:xfrm>
            <a:off x="4998584" y="2189579"/>
            <a:ext cx="2194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딕셔너리</a:t>
            </a:r>
            <a:r>
              <a:rPr lang="ko-KR" altLang="en-US" dirty="0"/>
              <a:t> = {}</a:t>
            </a:r>
          </a:p>
          <a:p>
            <a:pPr algn="ctr"/>
            <a:r>
              <a:rPr lang="ko-KR" altLang="en-US" dirty="0" err="1"/>
              <a:t>딕셔너리</a:t>
            </a:r>
            <a:r>
              <a:rPr lang="ko-KR" altLang="en-US" dirty="0"/>
              <a:t> = </a:t>
            </a:r>
            <a:r>
              <a:rPr lang="ko-KR" altLang="en-US" dirty="0" err="1"/>
              <a:t>dict</a:t>
            </a:r>
            <a:r>
              <a:rPr lang="ko-KR" altLang="en-US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E05876-6596-44A8-8368-654F6E8F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61" y="2965469"/>
            <a:ext cx="4199078" cy="275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F8CBEB-2B8E-4EF4-8A39-0E8B4F29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60" y="0"/>
            <a:ext cx="3729065" cy="150019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AFCE7CA-B10E-464E-82B6-51708EB8029A}"/>
              </a:ext>
            </a:extLst>
          </p:cNvPr>
          <p:cNvGrpSpPr/>
          <p:nvPr/>
        </p:nvGrpSpPr>
        <p:grpSpPr>
          <a:xfrm>
            <a:off x="6163360" y="1537894"/>
            <a:ext cx="4881598" cy="2506512"/>
            <a:chOff x="6163360" y="1539078"/>
            <a:chExt cx="4881598" cy="25065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4E1137-6730-44F3-9DBE-E50570D75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3360" y="1539078"/>
              <a:ext cx="4881598" cy="134779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340008-8732-461E-AD72-B6B79FD52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3361" y="2886875"/>
              <a:ext cx="4596238" cy="1158715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FBB5E4-04DD-4828-818C-5CDD41F0D385}"/>
              </a:ext>
            </a:extLst>
          </p:cNvPr>
          <p:cNvSpPr/>
          <p:nvPr/>
        </p:nvSpPr>
        <p:spPr>
          <a:xfrm>
            <a:off x="884687" y="1315532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dict로</a:t>
            </a:r>
            <a:r>
              <a:rPr lang="ko-KR" altLang="en-US" b="1" dirty="0"/>
              <a:t>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만들기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E9024D-E57A-4E59-A23A-5AC53E3B04E1}"/>
              </a:ext>
            </a:extLst>
          </p:cNvPr>
          <p:cNvSpPr/>
          <p:nvPr/>
        </p:nvSpPr>
        <p:spPr>
          <a:xfrm>
            <a:off x="544061" y="2616885"/>
            <a:ext cx="4512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= </a:t>
            </a:r>
            <a:r>
              <a:rPr lang="ko-KR" altLang="en-US" dirty="0" err="1"/>
              <a:t>dict</a:t>
            </a:r>
            <a:r>
              <a:rPr lang="ko-KR" altLang="en-US" dirty="0"/>
              <a:t>(키1=값1, 키2=값2)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506283-5DC1-485C-886A-79E7B7ACCB9E}"/>
              </a:ext>
            </a:extLst>
          </p:cNvPr>
          <p:cNvSpPr/>
          <p:nvPr/>
        </p:nvSpPr>
        <p:spPr>
          <a:xfrm>
            <a:off x="548799" y="3244334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= </a:t>
            </a:r>
            <a:r>
              <a:rPr lang="ko-KR" altLang="en-US" dirty="0" err="1"/>
              <a:t>dict</a:t>
            </a:r>
            <a:r>
              <a:rPr lang="ko-KR" altLang="en-US" dirty="0"/>
              <a:t>(</a:t>
            </a:r>
            <a:r>
              <a:rPr lang="ko-KR" altLang="en-US" dirty="0" err="1"/>
              <a:t>zip</a:t>
            </a:r>
            <a:r>
              <a:rPr lang="ko-KR" altLang="en-US" dirty="0"/>
              <a:t>([키1, 키2], [값1, 값2]))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02A30-913B-4260-81CC-3DC5C3D39EBA}"/>
              </a:ext>
            </a:extLst>
          </p:cNvPr>
          <p:cNvSpPr/>
          <p:nvPr/>
        </p:nvSpPr>
        <p:spPr>
          <a:xfrm>
            <a:off x="558417" y="3869727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= </a:t>
            </a:r>
            <a:r>
              <a:rPr lang="ko-KR" altLang="en-US" dirty="0" err="1"/>
              <a:t>dict</a:t>
            </a:r>
            <a:r>
              <a:rPr lang="ko-KR" altLang="en-US" dirty="0"/>
              <a:t>([(키1, 값1), (키2, 값2)])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FE36C-01F3-49A1-A0AC-AE1F99CD8A07}"/>
              </a:ext>
            </a:extLst>
          </p:cNvPr>
          <p:cNvSpPr/>
          <p:nvPr/>
        </p:nvSpPr>
        <p:spPr>
          <a:xfrm>
            <a:off x="618938" y="4495120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= </a:t>
            </a:r>
            <a:r>
              <a:rPr lang="ko-KR" altLang="en-US" dirty="0" err="1"/>
              <a:t>dict</a:t>
            </a:r>
            <a:r>
              <a:rPr lang="ko-KR" altLang="en-US" dirty="0"/>
              <a:t>({키1: 값1, 키2: 값2})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AA40F0D-D30F-476B-AE80-216CB38085A1}"/>
              </a:ext>
            </a:extLst>
          </p:cNvPr>
          <p:cNvCxnSpPr/>
          <p:nvPr/>
        </p:nvCxnSpPr>
        <p:spPr>
          <a:xfrm flipV="1">
            <a:off x="4349322" y="838595"/>
            <a:ext cx="1648763" cy="1962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9F1275-6DDF-4FE4-8C14-BADD22CAD471}"/>
              </a:ext>
            </a:extLst>
          </p:cNvPr>
          <p:cNvCxnSpPr>
            <a:stCxn id="11" idx="3"/>
          </p:cNvCxnSpPr>
          <p:nvPr/>
        </p:nvCxnSpPr>
        <p:spPr>
          <a:xfrm flipV="1">
            <a:off x="5061573" y="2885691"/>
            <a:ext cx="837018" cy="543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509238C-DDD9-4215-A176-17C6AE424ABC}"/>
              </a:ext>
            </a:extLst>
          </p:cNvPr>
          <p:cNvCxnSpPr>
            <a:stCxn id="12" idx="3"/>
          </p:cNvCxnSpPr>
          <p:nvPr/>
        </p:nvCxnSpPr>
        <p:spPr>
          <a:xfrm>
            <a:off x="4769826" y="4054393"/>
            <a:ext cx="1258814" cy="525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11DAAB-9569-4EDE-BA64-C58F7656799E}"/>
              </a:ext>
            </a:extLst>
          </p:cNvPr>
          <p:cNvCxnSpPr/>
          <p:nvPr/>
        </p:nvCxnSpPr>
        <p:spPr>
          <a:xfrm>
            <a:off x="4652543" y="4679786"/>
            <a:ext cx="1443457" cy="13396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06AD00-EE99-4169-BC6E-9B19C5AD495E}"/>
              </a:ext>
            </a:extLst>
          </p:cNvPr>
          <p:cNvSpPr txBox="1"/>
          <p:nvPr/>
        </p:nvSpPr>
        <p:spPr>
          <a:xfrm>
            <a:off x="8272240" y="34290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zip</a:t>
            </a:r>
            <a:r>
              <a:rPr lang="ko-KR" altLang="en-US" b="1" dirty="0"/>
              <a:t>함수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AB2E33-9634-492C-9A34-6A0DEC965D7F}"/>
              </a:ext>
            </a:extLst>
          </p:cNvPr>
          <p:cNvSpPr/>
          <p:nvPr/>
        </p:nvSpPr>
        <p:spPr>
          <a:xfrm>
            <a:off x="8144168" y="3742169"/>
            <a:ext cx="4169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동일한 개수로 이루어진 자료형을 묶어 주는 역할을 하는 함수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B726722-23CB-44B4-8112-44384AB10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360" y="4070068"/>
            <a:ext cx="4648234" cy="1362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9EEC88-87A8-4381-9BAE-F38F1E5D5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360" y="5457815"/>
            <a:ext cx="3444947" cy="13896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C908F0-D8A9-4A2C-A7B2-8FD67D606B28}"/>
              </a:ext>
            </a:extLst>
          </p:cNvPr>
          <p:cNvSpPr/>
          <p:nvPr/>
        </p:nvSpPr>
        <p:spPr>
          <a:xfrm>
            <a:off x="618938" y="4853683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출력이 왔다갔다함</a:t>
            </a:r>
          </a:p>
        </p:txBody>
      </p:sp>
    </p:spTree>
    <p:extLst>
      <p:ext uri="{BB962C8B-B14F-4D97-AF65-F5344CB8AC3E}">
        <p14:creationId xmlns:p14="http://schemas.microsoft.com/office/powerpoint/2010/main" val="178760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7E8C92-297B-49D5-944A-465C4FC9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68" y="1762407"/>
            <a:ext cx="5902263" cy="17621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DBCD5D-B667-4D73-92E3-5631DE3FF434}"/>
              </a:ext>
            </a:extLst>
          </p:cNvPr>
          <p:cNvSpPr/>
          <p:nvPr/>
        </p:nvSpPr>
        <p:spPr>
          <a:xfrm>
            <a:off x="884687" y="1315532"/>
            <a:ext cx="2639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</a:t>
            </a:r>
            <a:r>
              <a:rPr lang="en-US" altLang="ko-KR" b="1" dirty="0"/>
              <a:t>Value </a:t>
            </a:r>
            <a:r>
              <a:rPr lang="ko-KR" altLang="en-US" b="1" dirty="0"/>
              <a:t>값 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99523D-4747-45D5-A02C-8E6D20FED260}"/>
              </a:ext>
            </a:extLst>
          </p:cNvPr>
          <p:cNvSpPr/>
          <p:nvPr/>
        </p:nvSpPr>
        <p:spPr>
          <a:xfrm>
            <a:off x="884687" y="4058668"/>
            <a:ext cx="2639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</a:t>
            </a:r>
            <a:r>
              <a:rPr lang="en-US" altLang="ko-KR" b="1" dirty="0"/>
              <a:t>Value </a:t>
            </a:r>
            <a:r>
              <a:rPr lang="ko-KR" altLang="en-US" b="1" dirty="0"/>
              <a:t>값 할당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5F8D9C-E073-491B-9D30-46B652B8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68" y="4428000"/>
            <a:ext cx="5902262" cy="19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0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CB97EE-008C-4A93-9E24-8BFD52505D82}"/>
              </a:ext>
            </a:extLst>
          </p:cNvPr>
          <p:cNvSpPr/>
          <p:nvPr/>
        </p:nvSpPr>
        <p:spPr>
          <a:xfrm>
            <a:off x="838200" y="1321356"/>
            <a:ext cx="7460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딕셔너리는</a:t>
            </a:r>
            <a:r>
              <a:rPr lang="ko-KR" altLang="en-US" b="1" dirty="0"/>
              <a:t> 없는 키에 값을 할당하면 해당 키가 추가되고 값이 할당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D11AAF-60F3-4056-B572-177ACA4E5512}"/>
              </a:ext>
            </a:extLst>
          </p:cNvPr>
          <p:cNvGrpSpPr/>
          <p:nvPr/>
        </p:nvGrpSpPr>
        <p:grpSpPr>
          <a:xfrm>
            <a:off x="941144" y="1773976"/>
            <a:ext cx="5154856" cy="1679192"/>
            <a:chOff x="941144" y="1773976"/>
            <a:chExt cx="6866790" cy="22368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F0D462-AAC6-4305-9437-F3E106BE8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144" y="1773976"/>
              <a:ext cx="6866790" cy="223685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FF89B6-ACB2-456E-9F27-7F0CB9ADE730}"/>
                </a:ext>
              </a:extLst>
            </p:cNvPr>
            <p:cNvSpPr/>
            <p:nvPr/>
          </p:nvSpPr>
          <p:spPr>
            <a:xfrm>
              <a:off x="1677190" y="2392601"/>
              <a:ext cx="3084323" cy="2543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0542DFC-B76B-4BE0-9765-34DAF7024276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19352" y="2646919"/>
              <a:ext cx="2285999" cy="105332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3B6ED5-C171-4D8F-9D08-3A0EDB120D07}"/>
                </a:ext>
              </a:extLst>
            </p:cNvPr>
            <p:cNvSpPr/>
            <p:nvPr/>
          </p:nvSpPr>
          <p:spPr>
            <a:xfrm>
              <a:off x="4761513" y="3700240"/>
              <a:ext cx="1857227" cy="2543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DF1626-7332-481D-88A5-D25C2D1B2615}"/>
              </a:ext>
            </a:extLst>
          </p:cNvPr>
          <p:cNvSpPr txBox="1"/>
          <p:nvPr/>
        </p:nvSpPr>
        <p:spPr>
          <a:xfrm>
            <a:off x="4183009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6A87C1-AEF6-404F-81E3-4663B11D53FC}"/>
              </a:ext>
            </a:extLst>
          </p:cNvPr>
          <p:cNvSpPr/>
          <p:nvPr/>
        </p:nvSpPr>
        <p:spPr>
          <a:xfrm>
            <a:off x="838200" y="3935316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없는 키에서 값을 가져오려고 하면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2AB8EE-494F-488E-AB0C-799A896D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44" y="4384869"/>
            <a:ext cx="4633946" cy="19716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A521F-E3AF-4E24-B0B0-E547229B1171}"/>
              </a:ext>
            </a:extLst>
          </p:cNvPr>
          <p:cNvSpPr/>
          <p:nvPr/>
        </p:nvSpPr>
        <p:spPr>
          <a:xfrm>
            <a:off x="4011740" y="5739957"/>
            <a:ext cx="142058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에러가 발생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C7FBDE-4D54-4D4D-AC60-E0037812DA63}"/>
              </a:ext>
            </a:extLst>
          </p:cNvPr>
          <p:cNvSpPr/>
          <p:nvPr/>
        </p:nvSpPr>
        <p:spPr>
          <a:xfrm>
            <a:off x="5698273" y="5739957"/>
            <a:ext cx="6368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보통 </a:t>
            </a:r>
            <a:r>
              <a:rPr lang="ko-KR" altLang="en-US" b="1" dirty="0" err="1"/>
              <a:t>딕셔너리와</a:t>
            </a:r>
            <a:r>
              <a:rPr lang="ko-KR" altLang="en-US" b="1" dirty="0"/>
              <a:t> 같은 키-값 형태의 자료형을 </a:t>
            </a:r>
            <a:endParaRPr lang="en-US" altLang="ko-KR" b="1" dirty="0"/>
          </a:p>
          <a:p>
            <a:r>
              <a:rPr lang="ko-KR" altLang="en-US" b="1" dirty="0"/>
              <a:t>해시, 해시 맵, 해시테이블 등으로 부르기도 한다.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AC84B6-B569-4C9A-8BB1-0FD4E2FAEAF9}"/>
              </a:ext>
            </a:extLst>
          </p:cNvPr>
          <p:cNvSpPr/>
          <p:nvPr/>
        </p:nvSpPr>
        <p:spPr>
          <a:xfrm>
            <a:off x="5698273" y="5167312"/>
            <a:ext cx="6458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딕셔너리는</a:t>
            </a:r>
            <a:r>
              <a:rPr lang="ko-KR" altLang="en-US" b="1" dirty="0"/>
              <a:t> 해시(</a:t>
            </a:r>
            <a:r>
              <a:rPr lang="ko-KR" altLang="en-US" b="1" dirty="0" err="1"/>
              <a:t>Hash</a:t>
            </a:r>
            <a:r>
              <a:rPr lang="ko-KR" altLang="en-US" b="1" dirty="0"/>
              <a:t>) 기법을 이용해서 데이터를 저장한다.</a:t>
            </a:r>
          </a:p>
        </p:txBody>
      </p:sp>
    </p:spTree>
    <p:extLst>
      <p:ext uri="{BB962C8B-B14F-4D97-AF65-F5344CB8AC3E}">
        <p14:creationId xmlns:p14="http://schemas.microsoft.com/office/powerpoint/2010/main" val="35762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5CEB-4A0D-4897-8960-AB12E230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527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33A67-87B2-45C9-82A8-D43D5E699119}"/>
              </a:ext>
            </a:extLst>
          </p:cNvPr>
          <p:cNvSpPr/>
          <p:nvPr/>
        </p:nvSpPr>
        <p:spPr>
          <a:xfrm>
            <a:off x="838200" y="1321356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딕셔너리의</a:t>
            </a:r>
            <a:r>
              <a:rPr lang="ko-KR" altLang="en-US" b="1" dirty="0"/>
              <a:t> 키 개수 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EF1C9C-67F6-45D8-BDA5-EA30FF0A82EA}"/>
              </a:ext>
            </a:extLst>
          </p:cNvPr>
          <p:cNvSpPr/>
          <p:nvPr/>
        </p:nvSpPr>
        <p:spPr>
          <a:xfrm>
            <a:off x="838200" y="2040927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len</a:t>
            </a:r>
            <a:r>
              <a:rPr lang="ko-KR" altLang="en-US" b="1" dirty="0"/>
              <a:t>(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17949-FBBF-4E82-A227-D0422229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7" y="2410258"/>
            <a:ext cx="9727308" cy="28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299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Python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118</cp:revision>
  <dcterms:created xsi:type="dcterms:W3CDTF">2020-01-16T05:41:33Z</dcterms:created>
  <dcterms:modified xsi:type="dcterms:W3CDTF">2020-01-24T08:50:59Z</dcterms:modified>
</cp:coreProperties>
</file>