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87" r:id="rId12"/>
    <p:sldId id="267" r:id="rId13"/>
    <p:sldId id="268" r:id="rId14"/>
    <p:sldId id="270" r:id="rId15"/>
    <p:sldId id="280" r:id="rId16"/>
    <p:sldId id="286" r:id="rId17"/>
    <p:sldId id="282" r:id="rId18"/>
    <p:sldId id="283" r:id="rId19"/>
    <p:sldId id="285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4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713-71FE-4562-9A3D-A2BB3EC08F25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379C713-71FE-4562-9A3D-A2BB3EC08F25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584AA7B-DE89-433B-B445-3F71502D31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Software Design Pattern</a:t>
            </a:r>
            <a:br>
              <a:rPr lang="en-US" altLang="zh-TW" dirty="0" smtClean="0"/>
            </a:br>
            <a:r>
              <a:rPr lang="en-US" altLang="zh-TW" dirty="0" smtClean="0"/>
              <a:t>Singleton &amp; Flyweight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fld id="{8C0A03D7-AE3A-4544-A6F3-6B64D7312CA1}" type="datetime1">
              <a:rPr lang="zh-TW" altLang="en-US" smtClean="0">
                <a:solidFill>
                  <a:schemeClr val="tx1"/>
                </a:solidFill>
              </a:rPr>
              <a:pPr/>
              <a:t>2013/11/20</a:t>
            </a:fld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err="1" smtClean="0">
                <a:solidFill>
                  <a:schemeClr val="tx1"/>
                </a:solidFill>
              </a:rPr>
              <a:t>YodaLee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2 subclass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class Singleton {</a:t>
                      </a:r>
                    </a:p>
                    <a:p>
                      <a:r>
                        <a:rPr lang="en-US" altLang="zh-TW" sz="2000" dirty="0" smtClean="0"/>
                        <a:t>  public:</a:t>
                      </a:r>
                    </a:p>
                    <a:p>
                      <a:r>
                        <a:rPr lang="en-US" altLang="zh-TW" sz="2000" dirty="0" smtClean="0"/>
                        <a:t>    static void Register(const char* name, Singleton*);</a:t>
                      </a:r>
                    </a:p>
                    <a:p>
                      <a:r>
                        <a:rPr lang="en-US" altLang="zh-TW" sz="2000" dirty="0" smtClean="0"/>
                        <a:t>    static Singleton* Instance();</a:t>
                      </a:r>
                    </a:p>
                    <a:p>
                      <a:r>
                        <a:rPr lang="en-US" altLang="zh-TW" sz="2000" dirty="0" smtClean="0"/>
                        <a:t>  protected:</a:t>
                      </a:r>
                    </a:p>
                    <a:p>
                      <a:r>
                        <a:rPr lang="en-US" altLang="zh-TW" sz="2000" dirty="0" smtClean="0"/>
                        <a:t>    static Singleton* Lookup(const char* name);</a:t>
                      </a:r>
                    </a:p>
                    <a:p>
                      <a:r>
                        <a:rPr lang="en-US" altLang="zh-TW" sz="2000" dirty="0" smtClean="0"/>
                        <a:t>  private:</a:t>
                      </a:r>
                    </a:p>
                    <a:p>
                      <a:r>
                        <a:rPr lang="en-US" altLang="zh-TW" sz="2000" dirty="0" smtClean="0"/>
                        <a:t>    static Singleton* _instance;</a:t>
                      </a:r>
                    </a:p>
                    <a:p>
                      <a:r>
                        <a:rPr lang="en-US" altLang="zh-TW" sz="2000" dirty="0" smtClean="0"/>
                        <a:t>    static List&lt;</a:t>
                      </a:r>
                      <a:r>
                        <a:rPr lang="en-US" altLang="zh-TW" sz="2000" dirty="0" err="1" smtClean="0"/>
                        <a:t>NameSingletonPair</a:t>
                      </a:r>
                      <a:r>
                        <a:rPr lang="en-US" altLang="zh-TW" sz="2000" dirty="0" smtClean="0"/>
                        <a:t>&gt;* _registry;</a:t>
                      </a:r>
                    </a:p>
                    <a:p>
                      <a:r>
                        <a:rPr lang="en-US" altLang="zh-TW" sz="2000" baseline="0" dirty="0" smtClean="0"/>
                        <a:t>  </a:t>
                      </a:r>
                      <a:r>
                        <a:rPr lang="en-US" altLang="zh-TW" sz="2000" dirty="0" smtClean="0"/>
                        <a:t>};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2 subclass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Singleton* Singleton::Instance () {</a:t>
                      </a:r>
                    </a:p>
                    <a:p>
                      <a:r>
                        <a:rPr lang="en-US" altLang="zh-TW" sz="2000" dirty="0" smtClean="0"/>
                        <a:t>        if (_instance == 0) {</a:t>
                      </a:r>
                    </a:p>
                    <a:p>
                      <a:r>
                        <a:rPr lang="en-US" altLang="zh-TW" sz="2000" dirty="0" smtClean="0"/>
                        <a:t>            const char* </a:t>
                      </a:r>
                      <a:r>
                        <a:rPr lang="en-US" altLang="zh-TW" sz="2000" dirty="0" err="1" smtClean="0"/>
                        <a:t>singletonName</a:t>
                      </a:r>
                      <a:r>
                        <a:rPr lang="en-US" altLang="zh-TW" sz="2000" dirty="0" smtClean="0"/>
                        <a:t> = </a:t>
                      </a:r>
                      <a:r>
                        <a:rPr lang="en-US" altLang="zh-TW" sz="2000" dirty="0" err="1" smtClean="0"/>
                        <a:t>getenv</a:t>
                      </a:r>
                      <a:r>
                        <a:rPr lang="en-US" altLang="zh-TW" sz="2000" dirty="0" smtClean="0"/>
                        <a:t>("SINGLETON");</a:t>
                      </a:r>
                    </a:p>
                    <a:p>
                      <a:r>
                        <a:rPr lang="en-US" altLang="zh-TW" sz="2000" dirty="0" smtClean="0"/>
                        <a:t>            // user or environment supplies this at startup</a:t>
                      </a:r>
                    </a:p>
                    <a:p>
                      <a:r>
                        <a:rPr lang="en-US" altLang="zh-TW" sz="2000" dirty="0" smtClean="0"/>
                        <a:t>    </a:t>
                      </a:r>
                    </a:p>
                    <a:p>
                      <a:r>
                        <a:rPr lang="en-US" altLang="zh-TW" sz="2000" dirty="0" smtClean="0"/>
                        <a:t>            _instance = Lookup(</a:t>
                      </a:r>
                      <a:r>
                        <a:rPr lang="en-US" altLang="zh-TW" sz="2000" dirty="0" err="1" smtClean="0"/>
                        <a:t>singletonName</a:t>
                      </a:r>
                      <a:r>
                        <a:rPr lang="en-US" altLang="zh-TW" sz="2000" dirty="0" smtClean="0"/>
                        <a:t>);</a:t>
                      </a:r>
                    </a:p>
                    <a:p>
                      <a:r>
                        <a:rPr lang="en-US" altLang="zh-TW" sz="2000" dirty="0" smtClean="0"/>
                        <a:t>            // Lookup returns 0 if there's no such singleton</a:t>
                      </a:r>
                    </a:p>
                    <a:p>
                      <a:r>
                        <a:rPr lang="en-US" altLang="zh-TW" sz="2000" dirty="0" smtClean="0"/>
                        <a:t>        }</a:t>
                      </a:r>
                    </a:p>
                    <a:p>
                      <a:r>
                        <a:rPr lang="en-US" altLang="zh-TW" sz="2000" dirty="0" smtClean="0"/>
                        <a:t>        return _instance;</a:t>
                      </a:r>
                    </a:p>
                    <a:p>
                      <a:r>
                        <a:rPr lang="en-US" altLang="zh-TW" sz="2000" dirty="0" smtClean="0"/>
                        <a:t>    }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err="1" smtClean="0"/>
                        <a:t>MySingleton</a:t>
                      </a:r>
                      <a:r>
                        <a:rPr lang="en-US" altLang="zh-TW" sz="2000" dirty="0" smtClean="0"/>
                        <a:t>::</a:t>
                      </a:r>
                      <a:r>
                        <a:rPr lang="en-US" altLang="zh-TW" sz="2000" dirty="0" err="1" smtClean="0"/>
                        <a:t>MySingleton</a:t>
                      </a:r>
                      <a:r>
                        <a:rPr lang="en-US" altLang="zh-TW" sz="2000" dirty="0" smtClean="0"/>
                        <a:t>() {</a:t>
                      </a:r>
                    </a:p>
                    <a:p>
                      <a:r>
                        <a:rPr lang="en-US" altLang="zh-TW" sz="2000" dirty="0" smtClean="0"/>
                        <a:t>        // ...</a:t>
                      </a:r>
                    </a:p>
                    <a:p>
                      <a:r>
                        <a:rPr lang="en-US" altLang="zh-TW" sz="2000" dirty="0" smtClean="0"/>
                        <a:t>        Singleton::Register("</a:t>
                      </a:r>
                      <a:r>
                        <a:rPr lang="en-US" altLang="zh-TW" sz="2000" dirty="0" err="1" smtClean="0"/>
                        <a:t>MySingleton</a:t>
                      </a:r>
                      <a:r>
                        <a:rPr lang="en-US" altLang="zh-TW" sz="2000" dirty="0" smtClean="0"/>
                        <a:t>", this);</a:t>
                      </a:r>
                    </a:p>
                    <a:p>
                      <a:r>
                        <a:rPr lang="en-US" altLang="zh-TW" sz="2000" dirty="0" smtClean="0"/>
                        <a:t>    }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issue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/>
          <a:lstStyle/>
          <a:p>
            <a:r>
              <a:rPr lang="en-US" altLang="zh-TW" dirty="0" err="1" smtClean="0"/>
              <a:t>Metaclass</a:t>
            </a:r>
            <a:r>
              <a:rPr lang="en-US" altLang="zh-TW" dirty="0" smtClean="0"/>
              <a:t> in many language.</a:t>
            </a:r>
          </a:p>
          <a:p>
            <a:r>
              <a:rPr lang="en-US" altLang="zh-TW" dirty="0" smtClean="0"/>
              <a:t>Relation to other pattern:</a:t>
            </a:r>
          </a:p>
          <a:p>
            <a:pPr lvl="1"/>
            <a:r>
              <a:rPr lang="en-US" altLang="zh-TW" dirty="0" smtClean="0"/>
              <a:t>Factory, Builder, Prototype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Flyweight Pattern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/>
          <a:lstStyle/>
          <a:p>
            <a:r>
              <a:rPr lang="en-US" altLang="zh-TW" dirty="0" smtClean="0"/>
              <a:t>Intent in </a:t>
            </a:r>
            <a:r>
              <a:rPr lang="en-US" altLang="zh-TW" dirty="0" err="1" smtClean="0"/>
              <a:t>GoF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sharing to support large numbers of fine-grained objects </a:t>
            </a:r>
            <a:r>
              <a:rPr lang="en-US" altLang="zh-TW" smtClean="0"/>
              <a:t>efficiently.</a:t>
            </a:r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67544" y="4005064"/>
            <a:ext cx="8229600" cy="240486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十萬青年十萬肝，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GG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輪班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救台灣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誤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/>
            </a:pPr>
            <a:r>
              <a:rPr lang="zh-TW" altLang="en-US" sz="3200" noProof="0" dirty="0" smtClean="0"/>
              <a:t>這是一個邪惡的</a:t>
            </a:r>
            <a:r>
              <a:rPr lang="en-US" altLang="zh-TW" sz="3200" noProof="0" dirty="0" smtClean="0"/>
              <a:t>pattern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何時用之？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large number of objects.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員工很多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Storage costs are high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22K</a:t>
                      </a:r>
                      <a:r>
                        <a:rPr lang="en-US" altLang="zh-TW" baseline="0" dirty="0" smtClean="0"/>
                        <a:t> * 300000 = (OAO)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 object state can be made extrinsic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生產線的狀態，不用員工來記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groups of objects may be replaced by relatively few shared objects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你是「勞工」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application doesn't depend on object identity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派遣工的概念</a:t>
                      </a:r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19672" y="4941168"/>
            <a:ext cx="5772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4400" dirty="0" smtClean="0"/>
              <a:t>身寸☆惹</a:t>
            </a:r>
            <a:r>
              <a:rPr lang="zh-CN" altLang="en-US" sz="4400" dirty="0" smtClean="0"/>
              <a:t>ㄦ</a:t>
            </a:r>
            <a:r>
              <a:rPr lang="en-US" altLang="zh-CN" sz="4400" dirty="0" smtClean="0"/>
              <a:t>--</a:t>
            </a:r>
            <a:r>
              <a:rPr lang="en-US" altLang="zh-TW" sz="4400" dirty="0" smtClean="0"/>
              <a:t>By </a:t>
            </a:r>
            <a:r>
              <a:rPr lang="en-US" altLang="zh-TW" sz="4400" dirty="0" err="1" smtClean="0"/>
              <a:t>obov</a:t>
            </a:r>
            <a:r>
              <a:rPr lang="en-US" altLang="zh-TW" sz="4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23528" y="2132856"/>
          <a:ext cx="8561011" cy="3528392"/>
        </p:xfrm>
        <a:graphic>
          <a:graphicData uri="http://schemas.openxmlformats.org/presentationml/2006/ole">
            <p:oleObj spid="_x0000_s27653" name="Visio" r:id="rId3" imgW="4888382" imgH="201474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step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Removing extrinsic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Managing shared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Pattern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r>
              <a:rPr lang="en-US" altLang="zh-TW" dirty="0" smtClean="0"/>
              <a:t>Composite Pattern</a:t>
            </a:r>
          </a:p>
          <a:p>
            <a:pPr lvl="1"/>
            <a:r>
              <a:rPr lang="en-US" altLang="zh-TW" dirty="0" smtClean="0"/>
              <a:t>Manage composite by flyweight</a:t>
            </a:r>
          </a:p>
          <a:p>
            <a:r>
              <a:rPr lang="en-US" altLang="zh-TW" dirty="0" smtClean="0"/>
              <a:t>State, Strategy Pattern</a:t>
            </a:r>
          </a:p>
          <a:p>
            <a:pPr lvl="1"/>
            <a:r>
              <a:rPr lang="en-US" altLang="zh-TW" dirty="0" smtClean="0"/>
              <a:t>Recommend implement by </a:t>
            </a:r>
            <a:r>
              <a:rPr lang="en-US" altLang="zh-TW" dirty="0" err="1" smtClean="0"/>
              <a:t>Flyweght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issue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.NET pattern: use frequency: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讀書會</a:t>
            </a:r>
            <a:r>
              <a:rPr lang="en-US" altLang="zh-TW" dirty="0" smtClean="0"/>
              <a:t>#6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Singleton</a:t>
            </a:r>
          </a:p>
          <a:p>
            <a:r>
              <a:rPr lang="en-US" altLang="zh-TW" dirty="0" smtClean="0"/>
              <a:t>Flyweight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Singleton Pattern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說文解字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0" y="1628800"/>
          <a:ext cx="894866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894"/>
                <a:gridCol w="2975389"/>
                <a:gridCol w="41723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Word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Translation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Example</a:t>
                      </a:r>
                      <a:endParaRPr lang="zh-TW" alt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Single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單一的、單身的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800" dirty="0" smtClean="0"/>
                    </a:p>
                    <a:p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Singleton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獨身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860032" y="2276872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dk1"/>
                </a:solidFill>
              </a:rPr>
              <a:t>QCL is still single </a:t>
            </a:r>
            <a:endParaRPr lang="en-US" altLang="zh-TW" sz="2800" dirty="0" smtClean="0">
              <a:solidFill>
                <a:schemeClr val="dk1"/>
              </a:solidFill>
            </a:endParaRPr>
          </a:p>
          <a:p>
            <a:r>
              <a:rPr lang="en-US" altLang="zh-TW" sz="2800" dirty="0" smtClean="0">
                <a:solidFill>
                  <a:schemeClr val="dk1"/>
                </a:solidFill>
              </a:rPr>
              <a:t>(</a:t>
            </a:r>
            <a:r>
              <a:rPr lang="zh-TW" altLang="en-US" sz="2800" dirty="0" smtClean="0">
                <a:solidFill>
                  <a:schemeClr val="dk1"/>
                </a:solidFill>
              </a:rPr>
              <a:t>無誤</a:t>
            </a:r>
            <a:r>
              <a:rPr lang="en-US" altLang="zh-TW" sz="2800" dirty="0" smtClean="0">
                <a:solidFill>
                  <a:schemeClr val="dk1"/>
                </a:solidFill>
              </a:rPr>
              <a:t>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860032" y="3212976"/>
            <a:ext cx="40802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dk1"/>
                </a:solidFill>
              </a:rPr>
              <a:t>QCL itself is a singleton</a:t>
            </a:r>
            <a:endParaRPr lang="zh-TW" altLang="en-US" sz="2800" dirty="0" smtClean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/>
          <a:lstStyle/>
          <a:p>
            <a:r>
              <a:rPr lang="en-US" altLang="zh-TW" dirty="0" smtClean="0"/>
              <a:t>Intent in </a:t>
            </a:r>
            <a:r>
              <a:rPr lang="en-US" altLang="zh-TW" dirty="0" err="1" smtClean="0"/>
              <a:t>GoF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Ensure a class only has one instance, and provide a global point of access to </a:t>
            </a:r>
            <a:r>
              <a:rPr lang="en-US" altLang="zh-TW" dirty="0" smtClean="0"/>
              <a:t>it.</a:t>
            </a:r>
          </a:p>
        </p:txBody>
      </p:sp>
      <p:pic>
        <p:nvPicPr>
          <p:cNvPr id="2049" name="Picture 1" descr="E:\僅此一家，絕無分店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4077072"/>
            <a:ext cx="5544617" cy="12712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71600" y="2420888"/>
          <a:ext cx="6774415" cy="2160240"/>
        </p:xfrm>
        <a:graphic>
          <a:graphicData uri="http://schemas.openxmlformats.org/presentationml/2006/ole">
            <p:oleObj spid="_x0000_s1027" name="Visio" r:id="rId3" imgW="2783319" imgH="88791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Benefit of Singleton 1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en-US" altLang="zh-TW" dirty="0" smtClean="0"/>
              <a:t>Controlled access to sole instance</a:t>
            </a:r>
          </a:p>
          <a:p>
            <a:r>
              <a:rPr lang="en-US" altLang="zh-TW" dirty="0" smtClean="0"/>
              <a:t>Reduced name space</a:t>
            </a:r>
          </a:p>
          <a:p>
            <a:pPr lvl="1"/>
            <a:r>
              <a:rPr lang="zh-TW" altLang="en-US" dirty="0" smtClean="0"/>
              <a:t>相對於</a:t>
            </a:r>
            <a:r>
              <a:rPr lang="en-US" altLang="zh-TW" dirty="0" smtClean="0"/>
              <a:t>global </a:t>
            </a:r>
            <a:r>
              <a:rPr lang="zh-TW" altLang="en-US" dirty="0" smtClean="0"/>
              <a:t>的好處</a:t>
            </a:r>
            <a:endParaRPr lang="en-US" altLang="zh-TW" dirty="0"/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539552" y="4005064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EX: 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03648" y="4149080"/>
          <a:ext cx="7560840" cy="1889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56184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Struct</a:t>
                      </a:r>
                      <a:r>
                        <a:rPr lang="en-US" altLang="zh-TW" sz="2800" dirty="0" smtClean="0"/>
                        <a:t> QCL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writeHomework</a:t>
                      </a:r>
                      <a:r>
                        <a:rPr lang="en-US" altLang="zh-TW" sz="2800" dirty="0" smtClean="0"/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    QCL-&gt;homework)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Singleton</a:t>
                      </a:r>
                      <a:r>
                        <a:rPr lang="en-US" altLang="zh-TW" sz="2800" baseline="0" dirty="0" smtClean="0"/>
                        <a:t> QCL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 smtClean="0"/>
                        <a:t>writeHomework</a:t>
                      </a:r>
                      <a:r>
                        <a:rPr lang="en-US" altLang="zh-TW" sz="2800" dirty="0" smtClean="0"/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    QCL-&gt;homework())  //safety</a:t>
                      </a:r>
                      <a:endParaRPr lang="zh-TW" altLang="en-US" sz="2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Benefit of Singleton (cont.)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Permits refinement of operations and representation</a:t>
            </a:r>
          </a:p>
          <a:p>
            <a:r>
              <a:rPr lang="en-US" altLang="zh-TW" dirty="0" smtClean="0"/>
              <a:t>Permits a variable number of instances</a:t>
            </a:r>
          </a:p>
          <a:p>
            <a:r>
              <a:rPr lang="en-US" altLang="zh-TW" dirty="0" smtClean="0"/>
              <a:t>More flexible than class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1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class Singleton {</a:t>
                      </a:r>
                    </a:p>
                    <a:p>
                      <a:r>
                        <a:rPr lang="en-US" altLang="zh-TW" sz="2000" dirty="0" smtClean="0"/>
                        <a:t>    public:</a:t>
                      </a:r>
                    </a:p>
                    <a:p>
                      <a:r>
                        <a:rPr lang="en-US" altLang="zh-TW" sz="2000" dirty="0" smtClean="0"/>
                        <a:t>        static Singleton* Instance();</a:t>
                      </a:r>
                    </a:p>
                    <a:p>
                      <a:r>
                        <a:rPr lang="en-US" altLang="zh-TW" sz="2000" dirty="0" smtClean="0"/>
                        <a:t>    protected:</a:t>
                      </a:r>
                    </a:p>
                    <a:p>
                      <a:r>
                        <a:rPr lang="en-US" altLang="zh-TW" sz="2000" dirty="0" smtClean="0"/>
                        <a:t>        Singleton();</a:t>
                      </a:r>
                    </a:p>
                    <a:p>
                      <a:r>
                        <a:rPr lang="en-US" altLang="zh-TW" sz="2000" dirty="0" smtClean="0"/>
                        <a:t>    private:</a:t>
                      </a:r>
                    </a:p>
                    <a:p>
                      <a:r>
                        <a:rPr lang="en-US" altLang="zh-TW" sz="2000" dirty="0" smtClean="0"/>
                        <a:t>        static Singleton* _instance;</a:t>
                      </a:r>
                    </a:p>
                    <a:p>
                      <a:r>
                        <a:rPr lang="en-US" altLang="zh-TW" sz="2000" dirty="0" smtClean="0"/>
                        <a:t>    };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 Singleton* Singleton::_instance = 0;</a:t>
                      </a:r>
                    </a:p>
                    <a:p>
                      <a:r>
                        <a:rPr lang="en-US" altLang="zh-TW" sz="2000" dirty="0" smtClean="0"/>
                        <a:t>    </a:t>
                      </a:r>
                    </a:p>
                    <a:p>
                      <a:r>
                        <a:rPr lang="en-US" altLang="zh-TW" sz="2000" dirty="0" smtClean="0"/>
                        <a:t>    Singleton* Singleton::Instance () {</a:t>
                      </a:r>
                    </a:p>
                    <a:p>
                      <a:r>
                        <a:rPr lang="en-US" altLang="zh-TW" sz="2000" dirty="0" smtClean="0"/>
                        <a:t>        if (_instance == 0) {</a:t>
                      </a:r>
                    </a:p>
                    <a:p>
                      <a:r>
                        <a:rPr lang="en-US" altLang="zh-TW" sz="2000" dirty="0" smtClean="0"/>
                        <a:t>            _instance = new Singleton;</a:t>
                      </a:r>
                    </a:p>
                    <a:p>
                      <a:r>
                        <a:rPr lang="en-US" altLang="zh-TW" sz="2000" dirty="0" smtClean="0"/>
                        <a:t>        }</a:t>
                      </a:r>
                    </a:p>
                    <a:p>
                      <a:r>
                        <a:rPr lang="en-US" altLang="zh-TW" sz="2000" dirty="0" smtClean="0"/>
                        <a:t>        return _instance;</a:t>
                      </a:r>
                    </a:p>
                    <a:p>
                      <a:r>
                        <a:rPr lang="en-US" altLang="zh-TW" sz="2000" dirty="0" smtClean="0"/>
                        <a:t>    }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9552" y="494116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Put Singleton as </a:t>
            </a:r>
            <a:r>
              <a:rPr lang="en-US" altLang="zh-TW" sz="2800" dirty="0" smtClean="0"/>
              <a:t>global </a:t>
            </a:r>
            <a:r>
              <a:rPr lang="en-US" altLang="zh-TW" sz="2800" dirty="0" smtClean="0"/>
              <a:t>variable?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168</TotalTime>
  <Words>504</Words>
  <Application>Microsoft Office PowerPoint</Application>
  <PresentationFormat>如螢幕大小 (4:3)</PresentationFormat>
  <Paragraphs>116</Paragraphs>
  <Slides>19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暗香撲面</vt:lpstr>
      <vt:lpstr>Visio</vt:lpstr>
      <vt:lpstr>Software Design Pattern Singleton &amp; Flyweight</vt:lpstr>
      <vt:lpstr>讀書會#6</vt:lpstr>
      <vt:lpstr>Singleton Pattern</vt:lpstr>
      <vt:lpstr>說文解字</vt:lpstr>
      <vt:lpstr>Definition</vt:lpstr>
      <vt:lpstr>UML diagram</vt:lpstr>
      <vt:lpstr>Benefit of Singleton 1</vt:lpstr>
      <vt:lpstr>Benefit of Singleton (cont.)</vt:lpstr>
      <vt:lpstr>Implementation 1</vt:lpstr>
      <vt:lpstr>Implementation 2 subclass</vt:lpstr>
      <vt:lpstr>Implementation 2 subclass</vt:lpstr>
      <vt:lpstr>Other issue</vt:lpstr>
      <vt:lpstr>Flyweight Pattern</vt:lpstr>
      <vt:lpstr>Definition</vt:lpstr>
      <vt:lpstr>何時用之？</vt:lpstr>
      <vt:lpstr>UML diagram</vt:lpstr>
      <vt:lpstr>Implementation step</vt:lpstr>
      <vt:lpstr>Related Pattern</vt:lpstr>
      <vt:lpstr>Other issue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Pattern Singleton &amp; Flyweight</dc:title>
  <dc:creator>yodalee</dc:creator>
  <cp:lastModifiedBy>yodalee</cp:lastModifiedBy>
  <cp:revision>49</cp:revision>
  <dcterms:created xsi:type="dcterms:W3CDTF">2013-11-19T16:09:41Z</dcterms:created>
  <dcterms:modified xsi:type="dcterms:W3CDTF">2013-11-20T10:43:27Z</dcterms:modified>
</cp:coreProperties>
</file>