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A5855C7-DCEB-458A-A25E-E71AAFC5ED98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18.11.18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7A0143-DB1D-4B45-A755-8D049E243406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495400" y="2458080"/>
            <a:ext cx="1591200" cy="12240"/>
          </a:xfrm>
          <a:prstGeom prst="bentConnector3">
            <a:avLst>
              <a:gd name="adj1" fmla="val 50000"/>
            </a:avLst>
          </a:prstGeom>
          <a:noFill/>
          <a:ln w="5076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001040" y="4877280"/>
            <a:ext cx="1520640" cy="32760"/>
          </a:xfrm>
          <a:prstGeom prst="bentConnector3">
            <a:avLst>
              <a:gd name="adj1" fmla="val 50000"/>
            </a:avLst>
          </a:prstGeom>
          <a:noFill/>
          <a:ln w="5076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 flipH="1">
            <a:off x="3490560" y="4910400"/>
            <a:ext cx="3595320" cy="1171080"/>
          </a:xfrm>
          <a:prstGeom prst="bentConnector5">
            <a:avLst>
              <a:gd name="adj1" fmla="val -54746"/>
              <a:gd name="adj2" fmla="val 50000"/>
              <a:gd name="adj3" fmla="val 106358"/>
            </a:avLst>
          </a:prstGeom>
          <a:noFill/>
          <a:ln w="50760">
            <a:solidFill>
              <a:schemeClr val="accent2">
                <a:lumMod val="60000"/>
                <a:lumOff val="4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 flipH="1">
            <a:off x="2435400" y="3729240"/>
            <a:ext cx="3427560" cy="1147680"/>
          </a:xfrm>
          <a:prstGeom prst="bentConnector5">
            <a:avLst>
              <a:gd name="adj1" fmla="val -140040"/>
              <a:gd name="adj2" fmla="val 50000"/>
              <a:gd name="adj3" fmla="val 108892"/>
            </a:avLst>
          </a:prstGeom>
          <a:noFill/>
          <a:ln w="50760">
            <a:solidFill>
              <a:schemeClr val="accent2">
                <a:lumMod val="60000"/>
                <a:lumOff val="4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 flipH="1">
            <a:off x="3929760" y="1357560"/>
            <a:ext cx="3398760" cy="1100160"/>
          </a:xfrm>
          <a:prstGeom prst="bentConnector5">
            <a:avLst>
              <a:gd name="adj1" fmla="val -100130"/>
              <a:gd name="adj2" fmla="val 50000"/>
              <a:gd name="adj3" fmla="val 153054"/>
            </a:avLst>
          </a:prstGeom>
          <a:noFill/>
          <a:ln w="5076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5764680" y="99504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</a:rPr>
              <a:t>Der Kunde hat Kaffee bestellt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8928000" y="90792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</a:rPr>
              <a:t>Die Bedienung hat eine neue Bestellung angelegt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7086960" y="209556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</a:rPr>
              <a:t>Die Bedienung hat die Bestellung validiert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2436120" y="451476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</a:rPr>
              <a:t>Das Lager hat die Zutaten bereitgestellt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5522040" y="454788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</a:rPr>
              <a:t>Der Barista hat den Kaffee zubereitet.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6621120" y="574884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</a:rPr>
              <a:t>Der Kunde hat den Kaffee entgegen genommen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3930480" y="209556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</a:rPr>
              <a:t>Das Lager hat genug Zutaten da.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3491280" y="571932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</a:rPr>
              <a:t>Die Bedienung hat den Kaffee serviert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7331400" y="94824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Bestellvorgang anlegen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2365560" y="212976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Lagerbestand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prüfen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5486400" y="210960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ausreichenden Lagerbestand vermerken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7696080" y="1482480"/>
            <a:ext cx="799920" cy="156240"/>
          </a:xfrm>
          <a:prstGeom prst="rightArrow">
            <a:avLst>
              <a:gd name="adj1" fmla="val 39178"/>
              <a:gd name="adj2" fmla="val 74348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4299480" y="336672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</a:rPr>
              <a:t>Der Kunde hat bezahlt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5798520" y="334512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Bezahlung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verbuchen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6176160" y="3871440"/>
            <a:ext cx="799920" cy="156240"/>
          </a:xfrm>
          <a:prstGeom prst="rightArrow">
            <a:avLst>
              <a:gd name="adj1" fmla="val 39178"/>
              <a:gd name="adj2" fmla="val 74348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1" name="CustomShape 21"/>
          <p:cNvSpPr/>
          <p:nvPr/>
        </p:nvSpPr>
        <p:spPr>
          <a:xfrm>
            <a:off x="7363080" y="342864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</a:rPr>
              <a:t>Die Bedienung hat die Bezahlung vermerkt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8928000" y="333288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Zutaten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bereitstellen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63" name="CustomShape 23"/>
          <p:cNvSpPr/>
          <p:nvPr/>
        </p:nvSpPr>
        <p:spPr>
          <a:xfrm>
            <a:off x="4032360" y="451116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Kaffee zubereiten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7118280" y="457200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Kaffee servieren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  <p:sp>
        <p:nvSpPr>
          <p:cNvPr id="65" name="CustomShape 25"/>
          <p:cNvSpPr/>
          <p:nvPr/>
        </p:nvSpPr>
        <p:spPr>
          <a:xfrm>
            <a:off x="2826000" y="2656440"/>
            <a:ext cx="799920" cy="156240"/>
          </a:xfrm>
          <a:prstGeom prst="rightArrow">
            <a:avLst>
              <a:gd name="adj1" fmla="val 39178"/>
              <a:gd name="adj2" fmla="val 74348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6" name="CustomShape 26"/>
          <p:cNvSpPr/>
          <p:nvPr/>
        </p:nvSpPr>
        <p:spPr>
          <a:xfrm>
            <a:off x="9326520" y="3853800"/>
            <a:ext cx="799920" cy="156240"/>
          </a:xfrm>
          <a:prstGeom prst="rightArrow">
            <a:avLst>
              <a:gd name="adj1" fmla="val 39178"/>
              <a:gd name="adj2" fmla="val 74348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7" name="CustomShape 27"/>
          <p:cNvSpPr/>
          <p:nvPr/>
        </p:nvSpPr>
        <p:spPr>
          <a:xfrm>
            <a:off x="5870520" y="2656440"/>
            <a:ext cx="799920" cy="156240"/>
          </a:xfrm>
          <a:prstGeom prst="rightArrow">
            <a:avLst>
              <a:gd name="adj1" fmla="val 39178"/>
              <a:gd name="adj2" fmla="val 74348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8" name="CustomShape 28"/>
          <p:cNvSpPr/>
          <p:nvPr/>
        </p:nvSpPr>
        <p:spPr>
          <a:xfrm>
            <a:off x="4416840" y="5056200"/>
            <a:ext cx="799920" cy="156240"/>
          </a:xfrm>
          <a:prstGeom prst="rightArrow">
            <a:avLst>
              <a:gd name="adj1" fmla="val 39178"/>
              <a:gd name="adj2" fmla="val 74348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9" name="CustomShape 29"/>
          <p:cNvSpPr/>
          <p:nvPr/>
        </p:nvSpPr>
        <p:spPr>
          <a:xfrm>
            <a:off x="7515720" y="5056200"/>
            <a:ext cx="799920" cy="156240"/>
          </a:xfrm>
          <a:prstGeom prst="rightArrow">
            <a:avLst>
              <a:gd name="adj1" fmla="val 39178"/>
              <a:gd name="adj2" fmla="val 74348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0" name="CustomShape 30"/>
          <p:cNvSpPr/>
          <p:nvPr/>
        </p:nvSpPr>
        <p:spPr>
          <a:xfrm>
            <a:off x="8185680" y="568800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Bestellung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Calibri"/>
              </a:rPr>
              <a:t>abschließen</a:t>
            </a:r>
            <a:endParaRPr b="0" lang="de-DE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>
            <a:off x="8583120" y="6172200"/>
            <a:ext cx="799920" cy="156240"/>
          </a:xfrm>
          <a:prstGeom prst="rightArrow">
            <a:avLst>
              <a:gd name="adj1" fmla="val 39178"/>
              <a:gd name="adj2" fmla="val 74348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2" name="CustomShape 32"/>
          <p:cNvSpPr/>
          <p:nvPr/>
        </p:nvSpPr>
        <p:spPr>
          <a:xfrm>
            <a:off x="9750240" y="5754960"/>
            <a:ext cx="1564560" cy="725040"/>
          </a:xfrm>
          <a:prstGeom prst="rect">
            <a:avLst/>
          </a:prstGeom>
          <a:ln/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Calibri"/>
              </a:rPr>
              <a:t>Die Bedienung hat die Bestellung abgeschlossen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LibreOffice/5.4.5.1$Windows_X86_64 LibreOffice_project/79c9829dd5d8054ec39a82dc51cd9eff340dbee8</Application>
  <Words>84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2018-11-16T17:06:58Z</dcterms:created>
  <dc:creator>Wahlmann, Christian</dc:creator>
  <dc:description/>
  <dc:language>de-DE</dc:language>
  <cp:lastModifiedBy/>
  <dcterms:modified xsi:type="dcterms:W3CDTF">2018-11-18T13:40:56Z</dcterms:modified>
  <cp:revision>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