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495400" y="2458080"/>
            <a:ext cx="1590840" cy="11880"/>
          </a:xfrm>
          <a:prstGeom prst="bentConnector3">
            <a:avLst>
              <a:gd name="adj1" fmla="val 50000"/>
            </a:avLst>
          </a:prstGeom>
          <a:noFill/>
          <a:ln w="50760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4001040" y="4877280"/>
            <a:ext cx="1520280" cy="32400"/>
          </a:xfrm>
          <a:prstGeom prst="bentConnector3">
            <a:avLst>
              <a:gd name="adj1" fmla="val 50000"/>
            </a:avLst>
          </a:prstGeom>
          <a:noFill/>
          <a:ln w="50760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3"/>
          <p:cNvSpPr/>
          <p:nvPr/>
        </p:nvSpPr>
        <p:spPr>
          <a:xfrm flipH="1">
            <a:off x="3490560" y="4910400"/>
            <a:ext cx="3594960" cy="1170720"/>
          </a:xfrm>
          <a:prstGeom prst="bentConnector5">
            <a:avLst>
              <a:gd name="adj1" fmla="val -54746"/>
              <a:gd name="adj2" fmla="val 50000"/>
              <a:gd name="adj3" fmla="val 106358"/>
            </a:avLst>
          </a:prstGeom>
          <a:noFill/>
          <a:ln w="50760">
            <a:solidFill>
              <a:schemeClr val="accent2">
                <a:lumMod val="60000"/>
                <a:lumOff val="4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4"/>
          <p:cNvSpPr/>
          <p:nvPr/>
        </p:nvSpPr>
        <p:spPr>
          <a:xfrm flipH="1">
            <a:off x="2435400" y="3729240"/>
            <a:ext cx="3427200" cy="1147320"/>
          </a:xfrm>
          <a:prstGeom prst="bentConnector5">
            <a:avLst>
              <a:gd name="adj1" fmla="val -140040"/>
              <a:gd name="adj2" fmla="val 50000"/>
              <a:gd name="adj3" fmla="val 108892"/>
            </a:avLst>
          </a:prstGeom>
          <a:noFill/>
          <a:ln w="50760">
            <a:solidFill>
              <a:schemeClr val="accent2">
                <a:lumMod val="60000"/>
                <a:lumOff val="4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5"/>
          <p:cNvSpPr/>
          <p:nvPr/>
        </p:nvSpPr>
        <p:spPr>
          <a:xfrm flipH="1">
            <a:off x="3929760" y="1357560"/>
            <a:ext cx="3398400" cy="1099800"/>
          </a:xfrm>
          <a:prstGeom prst="bentConnector5">
            <a:avLst>
              <a:gd name="adj1" fmla="val -100130"/>
              <a:gd name="adj2" fmla="val 50000"/>
              <a:gd name="adj3" fmla="val 153054"/>
            </a:avLst>
          </a:prstGeom>
          <a:noFill/>
          <a:ln w="50760">
            <a:solidFill>
              <a:schemeClr val="accent6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6"/>
          <p:cNvSpPr/>
          <p:nvPr/>
        </p:nvSpPr>
        <p:spPr>
          <a:xfrm>
            <a:off x="5764680" y="995040"/>
            <a:ext cx="1564200" cy="724680"/>
          </a:xfrm>
          <a:prstGeom prst="rect">
            <a:avLst/>
          </a:prstGeom>
          <a:ln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Der Kunde hat Kaffee bestellt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8928000" y="907920"/>
            <a:ext cx="1564200" cy="724680"/>
          </a:xfrm>
          <a:prstGeom prst="rect">
            <a:avLst/>
          </a:prstGeom>
          <a:ln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Die Bedienung hat eine neue Bestellung angelegt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7086960" y="2095560"/>
            <a:ext cx="1564200" cy="724680"/>
          </a:xfrm>
          <a:prstGeom prst="rect">
            <a:avLst/>
          </a:prstGeom>
          <a:ln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Die Bedienung hat die Bestellung validiert 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2436120" y="4514760"/>
            <a:ext cx="1564200" cy="724680"/>
          </a:xfrm>
          <a:prstGeom prst="rect">
            <a:avLst/>
          </a:prstGeom>
          <a:ln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Das Lager hat die Zutaten bereitgestellt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5522040" y="4547880"/>
            <a:ext cx="1564200" cy="724680"/>
          </a:xfrm>
          <a:prstGeom prst="rect">
            <a:avLst/>
          </a:prstGeom>
          <a:ln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Der Barista hat den Kaffee zubereitet.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6621120" y="5748840"/>
            <a:ext cx="1564200" cy="724680"/>
          </a:xfrm>
          <a:prstGeom prst="rect">
            <a:avLst/>
          </a:prstGeom>
          <a:ln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Der Kunde hat den Kaffee entgegen genommen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3930480" y="2095560"/>
            <a:ext cx="1564200" cy="724680"/>
          </a:xfrm>
          <a:prstGeom prst="rect">
            <a:avLst/>
          </a:prstGeom>
          <a:ln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Das Lager hat genug Zutaten da.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3491280" y="5719320"/>
            <a:ext cx="1564200" cy="724680"/>
          </a:xfrm>
          <a:prstGeom prst="rect">
            <a:avLst/>
          </a:prstGeom>
          <a:ln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Die Bedienung hat den Kaffee serviert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>
            <a:off x="7331400" y="948240"/>
            <a:ext cx="1564200" cy="724680"/>
          </a:xfrm>
          <a:prstGeom prst="rect">
            <a:avLst/>
          </a:prstGeom>
          <a:ln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Bestellvorgang anlegen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52" name="CustomShape 15"/>
          <p:cNvSpPr/>
          <p:nvPr/>
        </p:nvSpPr>
        <p:spPr>
          <a:xfrm>
            <a:off x="2365560" y="2129760"/>
            <a:ext cx="1564200" cy="724680"/>
          </a:xfrm>
          <a:prstGeom prst="rect">
            <a:avLst/>
          </a:prstGeom>
          <a:ln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Lagerbestand</a:t>
            </a:r>
            <a:endParaRPr b="0" lang="de-DE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prüfen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53" name="CustomShape 16"/>
          <p:cNvSpPr/>
          <p:nvPr/>
        </p:nvSpPr>
        <p:spPr>
          <a:xfrm>
            <a:off x="5486400" y="2109600"/>
            <a:ext cx="1564200" cy="724680"/>
          </a:xfrm>
          <a:prstGeom prst="rect">
            <a:avLst/>
          </a:prstGeom>
          <a:ln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ausreichenden Lagerbestand vermerken</a:t>
            </a:r>
            <a:endParaRPr b="0" lang="de-DE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</p:txBody>
      </p:sp>
      <p:sp>
        <p:nvSpPr>
          <p:cNvPr id="54" name="CustomShape 17"/>
          <p:cNvSpPr/>
          <p:nvPr/>
        </p:nvSpPr>
        <p:spPr>
          <a:xfrm>
            <a:off x="7696080" y="1482480"/>
            <a:ext cx="799560" cy="155880"/>
          </a:xfrm>
          <a:prstGeom prst="rightArrow">
            <a:avLst>
              <a:gd name="adj1" fmla="val 39178"/>
              <a:gd name="adj2" fmla="val 74348"/>
            </a:avLst>
          </a:prstGeom>
          <a:ln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55" name="CustomShape 18"/>
          <p:cNvSpPr/>
          <p:nvPr/>
        </p:nvSpPr>
        <p:spPr>
          <a:xfrm>
            <a:off x="4299480" y="3366720"/>
            <a:ext cx="1564200" cy="724680"/>
          </a:xfrm>
          <a:prstGeom prst="rect">
            <a:avLst/>
          </a:prstGeom>
          <a:ln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Der Kunde hat bezahlt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56" name="CustomShape 19"/>
          <p:cNvSpPr/>
          <p:nvPr/>
        </p:nvSpPr>
        <p:spPr>
          <a:xfrm>
            <a:off x="5798520" y="3345120"/>
            <a:ext cx="1564200" cy="724680"/>
          </a:xfrm>
          <a:prstGeom prst="rect">
            <a:avLst/>
          </a:prstGeom>
          <a:ln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Bezahlung</a:t>
            </a:r>
            <a:endParaRPr b="0" lang="de-DE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verbuchen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57" name="CustomShape 20"/>
          <p:cNvSpPr/>
          <p:nvPr/>
        </p:nvSpPr>
        <p:spPr>
          <a:xfrm>
            <a:off x="6176160" y="3871440"/>
            <a:ext cx="799560" cy="155880"/>
          </a:xfrm>
          <a:prstGeom prst="rightArrow">
            <a:avLst>
              <a:gd name="adj1" fmla="val 39178"/>
              <a:gd name="adj2" fmla="val 74348"/>
            </a:avLst>
          </a:prstGeom>
          <a:ln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58" name="CustomShape 21"/>
          <p:cNvSpPr/>
          <p:nvPr/>
        </p:nvSpPr>
        <p:spPr>
          <a:xfrm>
            <a:off x="7363080" y="3428640"/>
            <a:ext cx="1564200" cy="724680"/>
          </a:xfrm>
          <a:prstGeom prst="rect">
            <a:avLst/>
          </a:prstGeom>
          <a:ln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Die Bedienung hat die Bezahlung vermerkt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59" name="CustomShape 22"/>
          <p:cNvSpPr/>
          <p:nvPr/>
        </p:nvSpPr>
        <p:spPr>
          <a:xfrm>
            <a:off x="8928000" y="3332880"/>
            <a:ext cx="1564200" cy="724680"/>
          </a:xfrm>
          <a:prstGeom prst="rect">
            <a:avLst/>
          </a:prstGeom>
          <a:ln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Zutaten</a:t>
            </a:r>
            <a:br/>
            <a:r>
              <a:rPr b="0" lang="de-DE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bereitstellen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60" name="CustomShape 23"/>
          <p:cNvSpPr/>
          <p:nvPr/>
        </p:nvSpPr>
        <p:spPr>
          <a:xfrm>
            <a:off x="4032360" y="4511160"/>
            <a:ext cx="1564200" cy="724680"/>
          </a:xfrm>
          <a:prstGeom prst="rect">
            <a:avLst/>
          </a:prstGeom>
          <a:ln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Kaffee zubereiten</a:t>
            </a:r>
            <a:endParaRPr b="0" lang="de-DE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</p:txBody>
      </p:sp>
      <p:sp>
        <p:nvSpPr>
          <p:cNvPr id="61" name="CustomShape 24"/>
          <p:cNvSpPr/>
          <p:nvPr/>
        </p:nvSpPr>
        <p:spPr>
          <a:xfrm>
            <a:off x="7118280" y="4572000"/>
            <a:ext cx="1564200" cy="724680"/>
          </a:xfrm>
          <a:prstGeom prst="rect">
            <a:avLst/>
          </a:prstGeom>
          <a:ln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Kaffee servieren</a:t>
            </a:r>
            <a:endParaRPr b="0" lang="de-DE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</p:txBody>
      </p:sp>
      <p:sp>
        <p:nvSpPr>
          <p:cNvPr id="62" name="CustomShape 25"/>
          <p:cNvSpPr/>
          <p:nvPr/>
        </p:nvSpPr>
        <p:spPr>
          <a:xfrm>
            <a:off x="2826000" y="2656440"/>
            <a:ext cx="799560" cy="155880"/>
          </a:xfrm>
          <a:prstGeom prst="rightArrow">
            <a:avLst>
              <a:gd name="adj1" fmla="val 39178"/>
              <a:gd name="adj2" fmla="val 74348"/>
            </a:avLst>
          </a:prstGeom>
          <a:ln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63" name="CustomShape 26"/>
          <p:cNvSpPr/>
          <p:nvPr/>
        </p:nvSpPr>
        <p:spPr>
          <a:xfrm>
            <a:off x="9326520" y="3853800"/>
            <a:ext cx="799560" cy="155880"/>
          </a:xfrm>
          <a:prstGeom prst="rightArrow">
            <a:avLst>
              <a:gd name="adj1" fmla="val 39178"/>
              <a:gd name="adj2" fmla="val 74348"/>
            </a:avLst>
          </a:prstGeom>
          <a:ln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64" name="CustomShape 27"/>
          <p:cNvSpPr/>
          <p:nvPr/>
        </p:nvSpPr>
        <p:spPr>
          <a:xfrm>
            <a:off x="5870520" y="2656440"/>
            <a:ext cx="799560" cy="155880"/>
          </a:xfrm>
          <a:prstGeom prst="rightArrow">
            <a:avLst>
              <a:gd name="adj1" fmla="val 39178"/>
              <a:gd name="adj2" fmla="val 74348"/>
            </a:avLst>
          </a:prstGeom>
          <a:ln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65" name="CustomShape 28"/>
          <p:cNvSpPr/>
          <p:nvPr/>
        </p:nvSpPr>
        <p:spPr>
          <a:xfrm>
            <a:off x="4416840" y="5056200"/>
            <a:ext cx="799560" cy="155880"/>
          </a:xfrm>
          <a:prstGeom prst="rightArrow">
            <a:avLst>
              <a:gd name="adj1" fmla="val 39178"/>
              <a:gd name="adj2" fmla="val 74348"/>
            </a:avLst>
          </a:prstGeom>
          <a:ln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66" name="CustomShape 29"/>
          <p:cNvSpPr/>
          <p:nvPr/>
        </p:nvSpPr>
        <p:spPr>
          <a:xfrm>
            <a:off x="7515720" y="5056200"/>
            <a:ext cx="799560" cy="155880"/>
          </a:xfrm>
          <a:prstGeom prst="rightArrow">
            <a:avLst>
              <a:gd name="adj1" fmla="val 39178"/>
              <a:gd name="adj2" fmla="val 74348"/>
            </a:avLst>
          </a:prstGeom>
          <a:ln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67" name="CustomShape 30"/>
          <p:cNvSpPr/>
          <p:nvPr/>
        </p:nvSpPr>
        <p:spPr>
          <a:xfrm>
            <a:off x="8185680" y="5688000"/>
            <a:ext cx="1564200" cy="724680"/>
          </a:xfrm>
          <a:prstGeom prst="rect">
            <a:avLst/>
          </a:prstGeom>
          <a:ln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Bestellung</a:t>
            </a:r>
            <a:br/>
            <a:r>
              <a:rPr b="0" lang="de-DE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abschließen</a:t>
            </a:r>
            <a:endParaRPr b="0" lang="de-DE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</p:txBody>
      </p:sp>
      <p:sp>
        <p:nvSpPr>
          <p:cNvPr id="68" name="CustomShape 31"/>
          <p:cNvSpPr/>
          <p:nvPr/>
        </p:nvSpPr>
        <p:spPr>
          <a:xfrm>
            <a:off x="8583120" y="6172200"/>
            <a:ext cx="799560" cy="155880"/>
          </a:xfrm>
          <a:prstGeom prst="rightArrow">
            <a:avLst>
              <a:gd name="adj1" fmla="val 39178"/>
              <a:gd name="adj2" fmla="val 74348"/>
            </a:avLst>
          </a:prstGeom>
          <a:ln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69" name="CustomShape 32"/>
          <p:cNvSpPr/>
          <p:nvPr/>
        </p:nvSpPr>
        <p:spPr>
          <a:xfrm>
            <a:off x="9750240" y="5754960"/>
            <a:ext cx="1564200" cy="724680"/>
          </a:xfrm>
          <a:prstGeom prst="rect">
            <a:avLst/>
          </a:prstGeom>
          <a:ln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Die Bedienung hat die Bestellung abgeschlossen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70" name="Freeform 33"/>
          <p:cNvSpPr/>
          <p:nvPr/>
        </p:nvSpPr>
        <p:spPr>
          <a:xfrm>
            <a:off x="6408000" y="549000"/>
            <a:ext cx="432360" cy="576360"/>
          </a:xfrm>
          <a:custGeom>
            <a:avLst/>
            <a:gdLst/>
            <a:ahLst/>
            <a:rect l="0" t="0" r="r" b="b"/>
            <a:pathLst>
              <a:path w="1201" h="1601">
                <a:moveTo>
                  <a:pt x="0" y="1600"/>
                </a:moveTo>
                <a:lnTo>
                  <a:pt x="0" y="0"/>
                </a:lnTo>
                <a:lnTo>
                  <a:pt x="800" y="0"/>
                </a:lnTo>
                <a:lnTo>
                  <a:pt x="1200" y="400"/>
                </a:lnTo>
                <a:lnTo>
                  <a:pt x="1200" y="1600"/>
                </a:lnTo>
                <a:lnTo>
                  <a:pt x="0" y="160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</p:sp>
      <p:sp>
        <p:nvSpPr>
          <p:cNvPr id="71" name="CustomShape 34"/>
          <p:cNvSpPr/>
          <p:nvPr/>
        </p:nvSpPr>
        <p:spPr>
          <a:xfrm>
            <a:off x="6696000" y="54900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TextShape 35"/>
          <p:cNvSpPr txBox="1"/>
          <p:nvPr/>
        </p:nvSpPr>
        <p:spPr>
          <a:xfrm>
            <a:off x="6408000" y="693000"/>
            <a:ext cx="432000" cy="40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800" spc="-1" strike="noStrike">
                <a:latin typeface="Arial"/>
              </a:rPr>
              <a:t>Sorte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73" name="Freeform 36"/>
          <p:cNvSpPr/>
          <p:nvPr/>
        </p:nvSpPr>
        <p:spPr>
          <a:xfrm>
            <a:off x="9461520" y="432000"/>
            <a:ext cx="432360" cy="576360"/>
          </a:xfrm>
          <a:custGeom>
            <a:avLst/>
            <a:gdLst/>
            <a:ahLst/>
            <a:rect l="0" t="0" r="r" b="b"/>
            <a:pathLst>
              <a:path w="1201" h="1601">
                <a:moveTo>
                  <a:pt x="0" y="1600"/>
                </a:moveTo>
                <a:lnTo>
                  <a:pt x="0" y="0"/>
                </a:lnTo>
                <a:lnTo>
                  <a:pt x="800" y="0"/>
                </a:lnTo>
                <a:lnTo>
                  <a:pt x="1200" y="400"/>
                </a:lnTo>
                <a:lnTo>
                  <a:pt x="1200" y="1600"/>
                </a:lnTo>
                <a:lnTo>
                  <a:pt x="0" y="160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</p:sp>
      <p:sp>
        <p:nvSpPr>
          <p:cNvPr id="74" name="CustomShape 37"/>
          <p:cNvSpPr/>
          <p:nvPr/>
        </p:nvSpPr>
        <p:spPr>
          <a:xfrm>
            <a:off x="9749520" y="43200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TextShape 38"/>
          <p:cNvSpPr txBox="1"/>
          <p:nvPr/>
        </p:nvSpPr>
        <p:spPr>
          <a:xfrm>
            <a:off x="9461520" y="576000"/>
            <a:ext cx="43200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800" spc="-1" strike="noStrike">
                <a:latin typeface="Arial"/>
              </a:rPr>
              <a:t>Bst#</a:t>
            </a:r>
            <a:endParaRPr b="0" lang="de-DE" sz="800" spc="-1" strike="noStrike">
              <a:latin typeface="Arial"/>
            </a:endParaRPr>
          </a:p>
          <a:p>
            <a:r>
              <a:rPr b="0" lang="de-DE" sz="800" spc="-1" strike="noStrike">
                <a:latin typeface="Arial"/>
              </a:rPr>
              <a:t>Sorte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76" name="Freeform 39"/>
          <p:cNvSpPr/>
          <p:nvPr/>
        </p:nvSpPr>
        <p:spPr>
          <a:xfrm>
            <a:off x="4752000" y="2952000"/>
            <a:ext cx="432360" cy="576360"/>
          </a:xfrm>
          <a:custGeom>
            <a:avLst/>
            <a:gdLst/>
            <a:ahLst/>
            <a:rect l="0" t="0" r="r" b="b"/>
            <a:pathLst>
              <a:path w="1201" h="1601">
                <a:moveTo>
                  <a:pt x="0" y="1600"/>
                </a:moveTo>
                <a:lnTo>
                  <a:pt x="0" y="0"/>
                </a:lnTo>
                <a:lnTo>
                  <a:pt x="800" y="0"/>
                </a:lnTo>
                <a:lnTo>
                  <a:pt x="1200" y="400"/>
                </a:lnTo>
                <a:lnTo>
                  <a:pt x="1200" y="1600"/>
                </a:lnTo>
                <a:lnTo>
                  <a:pt x="0" y="160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</p:sp>
      <p:sp>
        <p:nvSpPr>
          <p:cNvPr id="77" name="CustomShape 40"/>
          <p:cNvSpPr/>
          <p:nvPr/>
        </p:nvSpPr>
        <p:spPr>
          <a:xfrm>
            <a:off x="5040000" y="295200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TextShape 41"/>
          <p:cNvSpPr txBox="1"/>
          <p:nvPr/>
        </p:nvSpPr>
        <p:spPr>
          <a:xfrm>
            <a:off x="4752000" y="3096000"/>
            <a:ext cx="43200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800" spc="-1" strike="noStrike">
                <a:latin typeface="Arial"/>
              </a:rPr>
              <a:t>Bst#</a:t>
            </a:r>
            <a:endParaRPr b="0" lang="de-DE" sz="800" spc="-1" strike="noStrike">
              <a:latin typeface="Arial"/>
            </a:endParaRPr>
          </a:p>
          <a:p>
            <a:endParaRPr b="0" lang="de-DE" sz="800" spc="-1" strike="noStrike">
              <a:latin typeface="Arial"/>
            </a:endParaRPr>
          </a:p>
        </p:txBody>
      </p:sp>
      <p:sp>
        <p:nvSpPr>
          <p:cNvPr id="79" name="Freeform 42"/>
          <p:cNvSpPr/>
          <p:nvPr/>
        </p:nvSpPr>
        <p:spPr>
          <a:xfrm>
            <a:off x="7200000" y="1672920"/>
            <a:ext cx="432360" cy="576360"/>
          </a:xfrm>
          <a:custGeom>
            <a:avLst/>
            <a:gdLst/>
            <a:ahLst/>
            <a:rect l="0" t="0" r="r" b="b"/>
            <a:pathLst>
              <a:path w="1201" h="1601">
                <a:moveTo>
                  <a:pt x="0" y="1600"/>
                </a:moveTo>
                <a:lnTo>
                  <a:pt x="0" y="0"/>
                </a:lnTo>
                <a:lnTo>
                  <a:pt x="800" y="0"/>
                </a:lnTo>
                <a:lnTo>
                  <a:pt x="1200" y="400"/>
                </a:lnTo>
                <a:lnTo>
                  <a:pt x="1200" y="1600"/>
                </a:lnTo>
                <a:lnTo>
                  <a:pt x="0" y="160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</p:sp>
      <p:sp>
        <p:nvSpPr>
          <p:cNvPr id="80" name="CustomShape 43"/>
          <p:cNvSpPr/>
          <p:nvPr/>
        </p:nvSpPr>
        <p:spPr>
          <a:xfrm>
            <a:off x="7488000" y="167292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TextShape 44"/>
          <p:cNvSpPr txBox="1"/>
          <p:nvPr/>
        </p:nvSpPr>
        <p:spPr>
          <a:xfrm>
            <a:off x="7200000" y="1816920"/>
            <a:ext cx="43200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800" spc="-1" strike="noStrike">
                <a:latin typeface="Arial"/>
              </a:rPr>
              <a:t>Bst#</a:t>
            </a:r>
            <a:endParaRPr b="0" lang="de-DE" sz="800" spc="-1" strike="noStrike">
              <a:latin typeface="Arial"/>
            </a:endParaRPr>
          </a:p>
          <a:p>
            <a:endParaRPr b="0" lang="de-DE" sz="800" spc="-1" strike="noStrike">
              <a:latin typeface="Arial"/>
            </a:endParaRPr>
          </a:p>
        </p:txBody>
      </p:sp>
      <p:sp>
        <p:nvSpPr>
          <p:cNvPr id="82" name="Freeform 45"/>
          <p:cNvSpPr/>
          <p:nvPr/>
        </p:nvSpPr>
        <p:spPr>
          <a:xfrm>
            <a:off x="7920000" y="3024000"/>
            <a:ext cx="432360" cy="576360"/>
          </a:xfrm>
          <a:custGeom>
            <a:avLst/>
            <a:gdLst/>
            <a:ahLst/>
            <a:rect l="0" t="0" r="r" b="b"/>
            <a:pathLst>
              <a:path w="1201" h="1601">
                <a:moveTo>
                  <a:pt x="0" y="1600"/>
                </a:moveTo>
                <a:lnTo>
                  <a:pt x="0" y="0"/>
                </a:lnTo>
                <a:lnTo>
                  <a:pt x="800" y="0"/>
                </a:lnTo>
                <a:lnTo>
                  <a:pt x="1200" y="400"/>
                </a:lnTo>
                <a:lnTo>
                  <a:pt x="1200" y="1600"/>
                </a:lnTo>
                <a:lnTo>
                  <a:pt x="0" y="160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</p:sp>
      <p:sp>
        <p:nvSpPr>
          <p:cNvPr id="83" name="CustomShape 46"/>
          <p:cNvSpPr/>
          <p:nvPr/>
        </p:nvSpPr>
        <p:spPr>
          <a:xfrm>
            <a:off x="8208000" y="302400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TextShape 47"/>
          <p:cNvSpPr txBox="1"/>
          <p:nvPr/>
        </p:nvSpPr>
        <p:spPr>
          <a:xfrm>
            <a:off x="7920000" y="3168000"/>
            <a:ext cx="43200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800" spc="-1" strike="noStrike">
                <a:latin typeface="Arial"/>
              </a:rPr>
              <a:t>Bst#</a:t>
            </a:r>
            <a:endParaRPr b="0" lang="de-DE" sz="800" spc="-1" strike="noStrike">
              <a:latin typeface="Arial"/>
            </a:endParaRPr>
          </a:p>
          <a:p>
            <a:endParaRPr b="0" lang="de-DE" sz="800" spc="-1" strike="noStrike">
              <a:latin typeface="Arial"/>
            </a:endParaRPr>
          </a:p>
        </p:txBody>
      </p:sp>
      <p:sp>
        <p:nvSpPr>
          <p:cNvPr id="85" name="Freeform 48"/>
          <p:cNvSpPr/>
          <p:nvPr/>
        </p:nvSpPr>
        <p:spPr>
          <a:xfrm>
            <a:off x="2952000" y="4104000"/>
            <a:ext cx="432360" cy="576360"/>
          </a:xfrm>
          <a:custGeom>
            <a:avLst/>
            <a:gdLst/>
            <a:ahLst/>
            <a:rect l="0" t="0" r="r" b="b"/>
            <a:pathLst>
              <a:path w="1201" h="1601">
                <a:moveTo>
                  <a:pt x="0" y="1600"/>
                </a:moveTo>
                <a:lnTo>
                  <a:pt x="0" y="0"/>
                </a:lnTo>
                <a:lnTo>
                  <a:pt x="800" y="0"/>
                </a:lnTo>
                <a:lnTo>
                  <a:pt x="1200" y="400"/>
                </a:lnTo>
                <a:lnTo>
                  <a:pt x="1200" y="1600"/>
                </a:lnTo>
                <a:lnTo>
                  <a:pt x="0" y="160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</p:sp>
      <p:sp>
        <p:nvSpPr>
          <p:cNvPr id="86" name="CustomShape 49"/>
          <p:cNvSpPr/>
          <p:nvPr/>
        </p:nvSpPr>
        <p:spPr>
          <a:xfrm>
            <a:off x="3240000" y="410400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TextShape 50"/>
          <p:cNvSpPr txBox="1"/>
          <p:nvPr/>
        </p:nvSpPr>
        <p:spPr>
          <a:xfrm>
            <a:off x="2952000" y="4248000"/>
            <a:ext cx="43200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800" spc="-1" strike="noStrike">
                <a:latin typeface="Arial"/>
              </a:rPr>
              <a:t>Bst#</a:t>
            </a:r>
            <a:endParaRPr b="0" lang="de-DE" sz="800" spc="-1" strike="noStrike">
              <a:latin typeface="Arial"/>
            </a:endParaRPr>
          </a:p>
          <a:p>
            <a:endParaRPr b="0" lang="de-DE" sz="800" spc="-1" strike="noStrike">
              <a:latin typeface="Arial"/>
            </a:endParaRPr>
          </a:p>
        </p:txBody>
      </p:sp>
      <p:sp>
        <p:nvSpPr>
          <p:cNvPr id="88" name="Freeform 51"/>
          <p:cNvSpPr/>
          <p:nvPr/>
        </p:nvSpPr>
        <p:spPr>
          <a:xfrm>
            <a:off x="7848000" y="504000"/>
            <a:ext cx="432360" cy="576360"/>
          </a:xfrm>
          <a:custGeom>
            <a:avLst/>
            <a:gdLst/>
            <a:ahLst/>
            <a:rect l="0" t="0" r="r" b="b"/>
            <a:pathLst>
              <a:path w="1201" h="1601">
                <a:moveTo>
                  <a:pt x="0" y="1600"/>
                </a:moveTo>
                <a:lnTo>
                  <a:pt x="0" y="0"/>
                </a:lnTo>
                <a:lnTo>
                  <a:pt x="800" y="0"/>
                </a:lnTo>
                <a:lnTo>
                  <a:pt x="1200" y="400"/>
                </a:lnTo>
                <a:lnTo>
                  <a:pt x="1200" y="1600"/>
                </a:lnTo>
                <a:lnTo>
                  <a:pt x="0" y="160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</p:sp>
      <p:sp>
        <p:nvSpPr>
          <p:cNvPr id="89" name="CustomShape 52"/>
          <p:cNvSpPr/>
          <p:nvPr/>
        </p:nvSpPr>
        <p:spPr>
          <a:xfrm>
            <a:off x="8136000" y="50400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TextShape 53"/>
          <p:cNvSpPr txBox="1"/>
          <p:nvPr/>
        </p:nvSpPr>
        <p:spPr>
          <a:xfrm>
            <a:off x="7848000" y="648000"/>
            <a:ext cx="432000" cy="40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800" spc="-1" strike="noStrike">
                <a:latin typeface="Arial"/>
              </a:rPr>
              <a:t>Sorte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91" name="Freeform 54"/>
          <p:cNvSpPr/>
          <p:nvPr/>
        </p:nvSpPr>
        <p:spPr>
          <a:xfrm>
            <a:off x="2952000" y="1728000"/>
            <a:ext cx="432360" cy="576360"/>
          </a:xfrm>
          <a:custGeom>
            <a:avLst/>
            <a:gdLst/>
            <a:ahLst/>
            <a:rect l="0" t="0" r="r" b="b"/>
            <a:pathLst>
              <a:path w="1201" h="1601">
                <a:moveTo>
                  <a:pt x="0" y="1600"/>
                </a:moveTo>
                <a:lnTo>
                  <a:pt x="0" y="0"/>
                </a:lnTo>
                <a:lnTo>
                  <a:pt x="800" y="0"/>
                </a:lnTo>
                <a:lnTo>
                  <a:pt x="1200" y="400"/>
                </a:lnTo>
                <a:lnTo>
                  <a:pt x="1200" y="1600"/>
                </a:lnTo>
                <a:lnTo>
                  <a:pt x="0" y="160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</p:sp>
      <p:sp>
        <p:nvSpPr>
          <p:cNvPr id="92" name="CustomShape 55"/>
          <p:cNvSpPr/>
          <p:nvPr/>
        </p:nvSpPr>
        <p:spPr>
          <a:xfrm>
            <a:off x="3240000" y="172800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TextShape 56"/>
          <p:cNvSpPr txBox="1"/>
          <p:nvPr/>
        </p:nvSpPr>
        <p:spPr>
          <a:xfrm>
            <a:off x="2952000" y="1872000"/>
            <a:ext cx="432000" cy="40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800" spc="-1" strike="noStrike">
                <a:latin typeface="Arial"/>
              </a:rPr>
              <a:t>Bst#</a:t>
            </a:r>
            <a:endParaRPr b="0" lang="de-DE" sz="800" spc="-1" strike="noStrike">
              <a:latin typeface="Arial"/>
            </a:endParaRPr>
          </a:p>
          <a:p>
            <a:r>
              <a:rPr b="0" lang="de-DE" sz="800" spc="-1" strike="noStrike">
                <a:latin typeface="Arial"/>
              </a:rPr>
              <a:t>Zutat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94" name="Freeform 57"/>
          <p:cNvSpPr/>
          <p:nvPr/>
        </p:nvSpPr>
        <p:spPr>
          <a:xfrm>
            <a:off x="4536000" y="1728000"/>
            <a:ext cx="432360" cy="576360"/>
          </a:xfrm>
          <a:custGeom>
            <a:avLst/>
            <a:gdLst/>
            <a:ahLst/>
            <a:rect l="0" t="0" r="r" b="b"/>
            <a:pathLst>
              <a:path w="1201" h="1601">
                <a:moveTo>
                  <a:pt x="0" y="1600"/>
                </a:moveTo>
                <a:lnTo>
                  <a:pt x="0" y="0"/>
                </a:lnTo>
                <a:lnTo>
                  <a:pt x="800" y="0"/>
                </a:lnTo>
                <a:lnTo>
                  <a:pt x="1200" y="400"/>
                </a:lnTo>
                <a:lnTo>
                  <a:pt x="1200" y="1600"/>
                </a:lnTo>
                <a:lnTo>
                  <a:pt x="0" y="160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</p:sp>
      <p:sp>
        <p:nvSpPr>
          <p:cNvPr id="95" name="CustomShape 58"/>
          <p:cNvSpPr/>
          <p:nvPr/>
        </p:nvSpPr>
        <p:spPr>
          <a:xfrm>
            <a:off x="4824000" y="172800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TextShape 59"/>
          <p:cNvSpPr txBox="1"/>
          <p:nvPr/>
        </p:nvSpPr>
        <p:spPr>
          <a:xfrm>
            <a:off x="4536000" y="1872000"/>
            <a:ext cx="43200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800" spc="-1" strike="noStrike">
                <a:latin typeface="Arial"/>
              </a:rPr>
              <a:t>Bst#</a:t>
            </a:r>
            <a:endParaRPr b="0" lang="de-DE" sz="800" spc="-1" strike="noStrike">
              <a:latin typeface="Arial"/>
            </a:endParaRPr>
          </a:p>
          <a:p>
            <a:endParaRPr b="0" lang="de-DE" sz="800" spc="-1" strike="noStrike">
              <a:latin typeface="Arial"/>
            </a:endParaRPr>
          </a:p>
        </p:txBody>
      </p:sp>
      <p:sp>
        <p:nvSpPr>
          <p:cNvPr id="97" name="Freeform 60"/>
          <p:cNvSpPr/>
          <p:nvPr/>
        </p:nvSpPr>
        <p:spPr>
          <a:xfrm>
            <a:off x="5544000" y="1584000"/>
            <a:ext cx="432360" cy="576360"/>
          </a:xfrm>
          <a:custGeom>
            <a:avLst/>
            <a:gdLst/>
            <a:ahLst/>
            <a:rect l="0" t="0" r="r" b="b"/>
            <a:pathLst>
              <a:path w="1201" h="1601">
                <a:moveTo>
                  <a:pt x="0" y="1600"/>
                </a:moveTo>
                <a:lnTo>
                  <a:pt x="0" y="0"/>
                </a:lnTo>
                <a:lnTo>
                  <a:pt x="800" y="0"/>
                </a:lnTo>
                <a:lnTo>
                  <a:pt x="1200" y="400"/>
                </a:lnTo>
                <a:lnTo>
                  <a:pt x="1200" y="1600"/>
                </a:lnTo>
                <a:lnTo>
                  <a:pt x="0" y="160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</p:sp>
      <p:sp>
        <p:nvSpPr>
          <p:cNvPr id="98" name="CustomShape 61"/>
          <p:cNvSpPr/>
          <p:nvPr/>
        </p:nvSpPr>
        <p:spPr>
          <a:xfrm>
            <a:off x="5832000" y="158400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TextShape 62"/>
          <p:cNvSpPr txBox="1"/>
          <p:nvPr/>
        </p:nvSpPr>
        <p:spPr>
          <a:xfrm>
            <a:off x="5544000" y="1728000"/>
            <a:ext cx="43200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800" spc="-1" strike="noStrike">
                <a:latin typeface="Arial"/>
              </a:rPr>
              <a:t>Bst#</a:t>
            </a:r>
            <a:endParaRPr b="0" lang="de-DE" sz="800" spc="-1" strike="noStrike">
              <a:latin typeface="Arial"/>
            </a:endParaRPr>
          </a:p>
          <a:p>
            <a:endParaRPr b="0" lang="de-DE" sz="800" spc="-1" strike="noStrike">
              <a:latin typeface="Arial"/>
            </a:endParaRPr>
          </a:p>
        </p:txBody>
      </p:sp>
      <p:sp>
        <p:nvSpPr>
          <p:cNvPr id="100" name="Freeform 63"/>
          <p:cNvSpPr/>
          <p:nvPr/>
        </p:nvSpPr>
        <p:spPr>
          <a:xfrm>
            <a:off x="6264000" y="2952000"/>
            <a:ext cx="432360" cy="576360"/>
          </a:xfrm>
          <a:custGeom>
            <a:avLst/>
            <a:gdLst/>
            <a:ahLst/>
            <a:rect l="0" t="0" r="r" b="b"/>
            <a:pathLst>
              <a:path w="1201" h="1601">
                <a:moveTo>
                  <a:pt x="0" y="1600"/>
                </a:moveTo>
                <a:lnTo>
                  <a:pt x="0" y="0"/>
                </a:lnTo>
                <a:lnTo>
                  <a:pt x="800" y="0"/>
                </a:lnTo>
                <a:lnTo>
                  <a:pt x="1200" y="400"/>
                </a:lnTo>
                <a:lnTo>
                  <a:pt x="1200" y="1600"/>
                </a:lnTo>
                <a:lnTo>
                  <a:pt x="0" y="160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</p:sp>
      <p:sp>
        <p:nvSpPr>
          <p:cNvPr id="101" name="CustomShape 64"/>
          <p:cNvSpPr/>
          <p:nvPr/>
        </p:nvSpPr>
        <p:spPr>
          <a:xfrm>
            <a:off x="6552000" y="295200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TextShape 65"/>
          <p:cNvSpPr txBox="1"/>
          <p:nvPr/>
        </p:nvSpPr>
        <p:spPr>
          <a:xfrm>
            <a:off x="6264000" y="3096000"/>
            <a:ext cx="43200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800" spc="-1" strike="noStrike">
                <a:latin typeface="Arial"/>
              </a:rPr>
              <a:t>Bst#</a:t>
            </a:r>
            <a:endParaRPr b="0" lang="de-DE" sz="800" spc="-1" strike="noStrike">
              <a:latin typeface="Arial"/>
            </a:endParaRPr>
          </a:p>
          <a:p>
            <a:endParaRPr b="0" lang="de-DE" sz="800" spc="-1" strike="noStrike">
              <a:latin typeface="Arial"/>
            </a:endParaRPr>
          </a:p>
        </p:txBody>
      </p:sp>
      <p:sp>
        <p:nvSpPr>
          <p:cNvPr id="103" name="Freeform 66"/>
          <p:cNvSpPr/>
          <p:nvPr/>
        </p:nvSpPr>
        <p:spPr>
          <a:xfrm>
            <a:off x="9432000" y="2952000"/>
            <a:ext cx="432360" cy="576360"/>
          </a:xfrm>
          <a:custGeom>
            <a:avLst/>
            <a:gdLst/>
            <a:ahLst/>
            <a:rect l="0" t="0" r="r" b="b"/>
            <a:pathLst>
              <a:path w="1201" h="1601">
                <a:moveTo>
                  <a:pt x="0" y="1600"/>
                </a:moveTo>
                <a:lnTo>
                  <a:pt x="0" y="0"/>
                </a:lnTo>
                <a:lnTo>
                  <a:pt x="800" y="0"/>
                </a:lnTo>
                <a:lnTo>
                  <a:pt x="1200" y="400"/>
                </a:lnTo>
                <a:lnTo>
                  <a:pt x="1200" y="1600"/>
                </a:lnTo>
                <a:lnTo>
                  <a:pt x="0" y="160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</p:sp>
      <p:sp>
        <p:nvSpPr>
          <p:cNvPr id="104" name="CustomShape 67"/>
          <p:cNvSpPr/>
          <p:nvPr/>
        </p:nvSpPr>
        <p:spPr>
          <a:xfrm>
            <a:off x="9720000" y="295200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TextShape 68"/>
          <p:cNvSpPr txBox="1"/>
          <p:nvPr/>
        </p:nvSpPr>
        <p:spPr>
          <a:xfrm>
            <a:off x="9432000" y="3096000"/>
            <a:ext cx="432000" cy="43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800" spc="-1" strike="noStrike">
                <a:latin typeface="Arial"/>
              </a:rPr>
              <a:t>Bst#</a:t>
            </a:r>
            <a:endParaRPr b="0" lang="de-DE" sz="800" spc="-1" strike="noStrike">
              <a:latin typeface="Arial"/>
            </a:endParaRPr>
          </a:p>
          <a:p>
            <a:r>
              <a:rPr b="0" lang="de-DE" sz="800" spc="-1" strike="noStrike">
                <a:latin typeface="Arial"/>
              </a:rPr>
              <a:t>Zutat</a:t>
            </a:r>
            <a:endParaRPr b="0" lang="de-DE" sz="800" spc="-1" strike="noStrike">
              <a:latin typeface="Arial"/>
            </a:endParaRPr>
          </a:p>
          <a:p>
            <a:endParaRPr b="0" lang="de-DE" sz="800" spc="-1" strike="noStrike">
              <a:latin typeface="Arial"/>
            </a:endParaRPr>
          </a:p>
        </p:txBody>
      </p:sp>
      <p:sp>
        <p:nvSpPr>
          <p:cNvPr id="106" name="Freeform 69"/>
          <p:cNvSpPr/>
          <p:nvPr/>
        </p:nvSpPr>
        <p:spPr>
          <a:xfrm>
            <a:off x="4608000" y="4104000"/>
            <a:ext cx="432360" cy="576360"/>
          </a:xfrm>
          <a:custGeom>
            <a:avLst/>
            <a:gdLst/>
            <a:ahLst/>
            <a:rect l="0" t="0" r="r" b="b"/>
            <a:pathLst>
              <a:path w="1201" h="1601">
                <a:moveTo>
                  <a:pt x="0" y="1600"/>
                </a:moveTo>
                <a:lnTo>
                  <a:pt x="0" y="0"/>
                </a:lnTo>
                <a:lnTo>
                  <a:pt x="800" y="0"/>
                </a:lnTo>
                <a:lnTo>
                  <a:pt x="1200" y="400"/>
                </a:lnTo>
                <a:lnTo>
                  <a:pt x="1200" y="1600"/>
                </a:lnTo>
                <a:lnTo>
                  <a:pt x="0" y="160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</p:sp>
      <p:sp>
        <p:nvSpPr>
          <p:cNvPr id="107" name="CustomShape 70"/>
          <p:cNvSpPr/>
          <p:nvPr/>
        </p:nvSpPr>
        <p:spPr>
          <a:xfrm>
            <a:off x="4896000" y="410400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TextShape 71"/>
          <p:cNvSpPr txBox="1"/>
          <p:nvPr/>
        </p:nvSpPr>
        <p:spPr>
          <a:xfrm>
            <a:off x="4608000" y="4248000"/>
            <a:ext cx="432000" cy="43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800" spc="-1" strike="noStrike">
                <a:latin typeface="Arial"/>
              </a:rPr>
              <a:t>Bst#</a:t>
            </a:r>
            <a:endParaRPr b="0" lang="de-DE" sz="800" spc="-1" strike="noStrike">
              <a:latin typeface="Arial"/>
            </a:endParaRPr>
          </a:p>
          <a:p>
            <a:r>
              <a:rPr b="0" lang="de-DE" sz="800" spc="-1" strike="noStrike">
                <a:latin typeface="Arial"/>
              </a:rPr>
              <a:t>Sorte</a:t>
            </a:r>
            <a:endParaRPr b="0" lang="de-DE" sz="800" spc="-1" strike="noStrike">
              <a:latin typeface="Arial"/>
            </a:endParaRPr>
          </a:p>
          <a:p>
            <a:endParaRPr b="0" lang="de-DE" sz="800" spc="-1" strike="noStrike">
              <a:latin typeface="Arial"/>
            </a:endParaRPr>
          </a:p>
        </p:txBody>
      </p:sp>
      <p:sp>
        <p:nvSpPr>
          <p:cNvPr id="109" name="Freeform 72"/>
          <p:cNvSpPr/>
          <p:nvPr/>
        </p:nvSpPr>
        <p:spPr>
          <a:xfrm>
            <a:off x="6048000" y="4176000"/>
            <a:ext cx="432360" cy="576360"/>
          </a:xfrm>
          <a:custGeom>
            <a:avLst/>
            <a:gdLst/>
            <a:ahLst/>
            <a:rect l="0" t="0" r="r" b="b"/>
            <a:pathLst>
              <a:path w="1201" h="1601">
                <a:moveTo>
                  <a:pt x="0" y="1600"/>
                </a:moveTo>
                <a:lnTo>
                  <a:pt x="0" y="0"/>
                </a:lnTo>
                <a:lnTo>
                  <a:pt x="800" y="0"/>
                </a:lnTo>
                <a:lnTo>
                  <a:pt x="1200" y="400"/>
                </a:lnTo>
                <a:lnTo>
                  <a:pt x="1200" y="1600"/>
                </a:lnTo>
                <a:lnTo>
                  <a:pt x="0" y="160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</p:sp>
      <p:sp>
        <p:nvSpPr>
          <p:cNvPr id="110" name="CustomShape 73"/>
          <p:cNvSpPr/>
          <p:nvPr/>
        </p:nvSpPr>
        <p:spPr>
          <a:xfrm>
            <a:off x="6336000" y="417600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TextShape 74"/>
          <p:cNvSpPr txBox="1"/>
          <p:nvPr/>
        </p:nvSpPr>
        <p:spPr>
          <a:xfrm>
            <a:off x="6048000" y="4320000"/>
            <a:ext cx="43200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800" spc="-1" strike="noStrike">
                <a:latin typeface="Arial"/>
              </a:rPr>
              <a:t>Bst#</a:t>
            </a:r>
            <a:endParaRPr b="0" lang="de-DE" sz="800" spc="-1" strike="noStrike">
              <a:latin typeface="Arial"/>
            </a:endParaRPr>
          </a:p>
          <a:p>
            <a:endParaRPr b="0" lang="de-DE" sz="800" spc="-1" strike="noStrike">
              <a:latin typeface="Arial"/>
            </a:endParaRPr>
          </a:p>
        </p:txBody>
      </p:sp>
      <p:sp>
        <p:nvSpPr>
          <p:cNvPr id="112" name="Freeform 75"/>
          <p:cNvSpPr/>
          <p:nvPr/>
        </p:nvSpPr>
        <p:spPr>
          <a:xfrm>
            <a:off x="7704000" y="4176000"/>
            <a:ext cx="432360" cy="576360"/>
          </a:xfrm>
          <a:custGeom>
            <a:avLst/>
            <a:gdLst/>
            <a:ahLst/>
            <a:rect l="0" t="0" r="r" b="b"/>
            <a:pathLst>
              <a:path w="1201" h="1601">
                <a:moveTo>
                  <a:pt x="0" y="1600"/>
                </a:moveTo>
                <a:lnTo>
                  <a:pt x="0" y="0"/>
                </a:lnTo>
                <a:lnTo>
                  <a:pt x="800" y="0"/>
                </a:lnTo>
                <a:lnTo>
                  <a:pt x="1200" y="400"/>
                </a:lnTo>
                <a:lnTo>
                  <a:pt x="1200" y="1600"/>
                </a:lnTo>
                <a:lnTo>
                  <a:pt x="0" y="160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</p:sp>
      <p:sp>
        <p:nvSpPr>
          <p:cNvPr id="113" name="CustomShape 76"/>
          <p:cNvSpPr/>
          <p:nvPr/>
        </p:nvSpPr>
        <p:spPr>
          <a:xfrm>
            <a:off x="7992000" y="417600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TextShape 77"/>
          <p:cNvSpPr txBox="1"/>
          <p:nvPr/>
        </p:nvSpPr>
        <p:spPr>
          <a:xfrm>
            <a:off x="7704000" y="4320000"/>
            <a:ext cx="43200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800" spc="-1" strike="noStrike">
                <a:latin typeface="Arial"/>
              </a:rPr>
              <a:t>Bst#</a:t>
            </a:r>
            <a:endParaRPr b="0" lang="de-DE" sz="800" spc="-1" strike="noStrike">
              <a:latin typeface="Arial"/>
            </a:endParaRPr>
          </a:p>
          <a:p>
            <a:endParaRPr b="0" lang="de-DE" sz="800" spc="-1" strike="noStrike">
              <a:latin typeface="Arial"/>
            </a:endParaRPr>
          </a:p>
        </p:txBody>
      </p:sp>
      <p:sp>
        <p:nvSpPr>
          <p:cNvPr id="115" name="Freeform 78"/>
          <p:cNvSpPr/>
          <p:nvPr/>
        </p:nvSpPr>
        <p:spPr>
          <a:xfrm>
            <a:off x="4032000" y="5328000"/>
            <a:ext cx="432360" cy="576360"/>
          </a:xfrm>
          <a:custGeom>
            <a:avLst/>
            <a:gdLst/>
            <a:ahLst/>
            <a:rect l="0" t="0" r="r" b="b"/>
            <a:pathLst>
              <a:path w="1201" h="1601">
                <a:moveTo>
                  <a:pt x="0" y="1600"/>
                </a:moveTo>
                <a:lnTo>
                  <a:pt x="0" y="0"/>
                </a:lnTo>
                <a:lnTo>
                  <a:pt x="800" y="0"/>
                </a:lnTo>
                <a:lnTo>
                  <a:pt x="1200" y="400"/>
                </a:lnTo>
                <a:lnTo>
                  <a:pt x="1200" y="1600"/>
                </a:lnTo>
                <a:lnTo>
                  <a:pt x="0" y="160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</p:sp>
      <p:sp>
        <p:nvSpPr>
          <p:cNvPr id="116" name="CustomShape 79"/>
          <p:cNvSpPr/>
          <p:nvPr/>
        </p:nvSpPr>
        <p:spPr>
          <a:xfrm>
            <a:off x="4320000" y="532800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TextShape 80"/>
          <p:cNvSpPr txBox="1"/>
          <p:nvPr/>
        </p:nvSpPr>
        <p:spPr>
          <a:xfrm>
            <a:off x="4032000" y="5472000"/>
            <a:ext cx="43200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800" spc="-1" strike="noStrike">
                <a:latin typeface="Arial"/>
              </a:rPr>
              <a:t>Bst#</a:t>
            </a:r>
            <a:endParaRPr b="0" lang="de-DE" sz="800" spc="-1" strike="noStrike">
              <a:latin typeface="Arial"/>
            </a:endParaRPr>
          </a:p>
          <a:p>
            <a:endParaRPr b="0" lang="de-DE" sz="800" spc="-1" strike="noStrike">
              <a:latin typeface="Arial"/>
            </a:endParaRPr>
          </a:p>
        </p:txBody>
      </p:sp>
      <p:sp>
        <p:nvSpPr>
          <p:cNvPr id="118" name="Freeform 81"/>
          <p:cNvSpPr/>
          <p:nvPr/>
        </p:nvSpPr>
        <p:spPr>
          <a:xfrm>
            <a:off x="7200000" y="5296680"/>
            <a:ext cx="432360" cy="576360"/>
          </a:xfrm>
          <a:custGeom>
            <a:avLst/>
            <a:gdLst/>
            <a:ahLst/>
            <a:rect l="0" t="0" r="r" b="b"/>
            <a:pathLst>
              <a:path w="1201" h="1601">
                <a:moveTo>
                  <a:pt x="0" y="1600"/>
                </a:moveTo>
                <a:lnTo>
                  <a:pt x="0" y="0"/>
                </a:lnTo>
                <a:lnTo>
                  <a:pt x="800" y="0"/>
                </a:lnTo>
                <a:lnTo>
                  <a:pt x="1200" y="400"/>
                </a:lnTo>
                <a:lnTo>
                  <a:pt x="1200" y="1600"/>
                </a:lnTo>
                <a:lnTo>
                  <a:pt x="0" y="160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</p:sp>
      <p:sp>
        <p:nvSpPr>
          <p:cNvPr id="119" name="CustomShape 82"/>
          <p:cNvSpPr/>
          <p:nvPr/>
        </p:nvSpPr>
        <p:spPr>
          <a:xfrm>
            <a:off x="7488000" y="529668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TextShape 83"/>
          <p:cNvSpPr txBox="1"/>
          <p:nvPr/>
        </p:nvSpPr>
        <p:spPr>
          <a:xfrm>
            <a:off x="7200000" y="5440680"/>
            <a:ext cx="43200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800" spc="-1" strike="noStrike">
                <a:latin typeface="Arial"/>
              </a:rPr>
              <a:t>Bst#</a:t>
            </a:r>
            <a:endParaRPr b="0" lang="de-DE" sz="800" spc="-1" strike="noStrike">
              <a:latin typeface="Arial"/>
            </a:endParaRPr>
          </a:p>
          <a:p>
            <a:endParaRPr b="0" lang="de-DE" sz="800" spc="-1" strike="noStrike">
              <a:latin typeface="Arial"/>
            </a:endParaRPr>
          </a:p>
        </p:txBody>
      </p:sp>
      <p:sp>
        <p:nvSpPr>
          <p:cNvPr id="121" name="Freeform 84"/>
          <p:cNvSpPr/>
          <p:nvPr/>
        </p:nvSpPr>
        <p:spPr>
          <a:xfrm>
            <a:off x="8712000" y="5256000"/>
            <a:ext cx="432360" cy="576360"/>
          </a:xfrm>
          <a:custGeom>
            <a:avLst/>
            <a:gdLst/>
            <a:ahLst/>
            <a:rect l="0" t="0" r="r" b="b"/>
            <a:pathLst>
              <a:path w="1201" h="1601">
                <a:moveTo>
                  <a:pt x="0" y="1600"/>
                </a:moveTo>
                <a:lnTo>
                  <a:pt x="0" y="0"/>
                </a:lnTo>
                <a:lnTo>
                  <a:pt x="800" y="0"/>
                </a:lnTo>
                <a:lnTo>
                  <a:pt x="1200" y="400"/>
                </a:lnTo>
                <a:lnTo>
                  <a:pt x="1200" y="1600"/>
                </a:lnTo>
                <a:lnTo>
                  <a:pt x="0" y="160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</p:sp>
      <p:sp>
        <p:nvSpPr>
          <p:cNvPr id="122" name="CustomShape 85"/>
          <p:cNvSpPr/>
          <p:nvPr/>
        </p:nvSpPr>
        <p:spPr>
          <a:xfrm>
            <a:off x="9000000" y="525600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TextShape 86"/>
          <p:cNvSpPr txBox="1"/>
          <p:nvPr/>
        </p:nvSpPr>
        <p:spPr>
          <a:xfrm>
            <a:off x="8712000" y="5400000"/>
            <a:ext cx="43200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800" spc="-1" strike="noStrike">
                <a:latin typeface="Arial"/>
              </a:rPr>
              <a:t>Bst#</a:t>
            </a:r>
            <a:endParaRPr b="0" lang="de-DE" sz="800" spc="-1" strike="noStrike">
              <a:latin typeface="Arial"/>
            </a:endParaRPr>
          </a:p>
          <a:p>
            <a:endParaRPr b="0" lang="de-DE" sz="800" spc="-1" strike="noStrike">
              <a:latin typeface="Arial"/>
            </a:endParaRPr>
          </a:p>
        </p:txBody>
      </p:sp>
      <p:sp>
        <p:nvSpPr>
          <p:cNvPr id="124" name="Freeform 87"/>
          <p:cNvSpPr/>
          <p:nvPr/>
        </p:nvSpPr>
        <p:spPr>
          <a:xfrm>
            <a:off x="10296000" y="5256000"/>
            <a:ext cx="432360" cy="576360"/>
          </a:xfrm>
          <a:custGeom>
            <a:avLst/>
            <a:gdLst/>
            <a:ahLst/>
            <a:rect l="0" t="0" r="r" b="b"/>
            <a:pathLst>
              <a:path w="1201" h="1601">
                <a:moveTo>
                  <a:pt x="0" y="1600"/>
                </a:moveTo>
                <a:lnTo>
                  <a:pt x="0" y="0"/>
                </a:lnTo>
                <a:lnTo>
                  <a:pt x="800" y="0"/>
                </a:lnTo>
                <a:lnTo>
                  <a:pt x="1200" y="400"/>
                </a:lnTo>
                <a:lnTo>
                  <a:pt x="1200" y="1600"/>
                </a:lnTo>
                <a:lnTo>
                  <a:pt x="0" y="1600"/>
                </a:lnTo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</p:sp>
      <p:sp>
        <p:nvSpPr>
          <p:cNvPr id="125" name="CustomShape 88"/>
          <p:cNvSpPr/>
          <p:nvPr/>
        </p:nvSpPr>
        <p:spPr>
          <a:xfrm>
            <a:off x="10584000" y="5256000"/>
            <a:ext cx="14400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4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TextShape 89"/>
          <p:cNvSpPr txBox="1"/>
          <p:nvPr/>
        </p:nvSpPr>
        <p:spPr>
          <a:xfrm>
            <a:off x="10296000" y="5400000"/>
            <a:ext cx="43200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800" spc="-1" strike="noStrike">
                <a:latin typeface="Arial"/>
              </a:rPr>
              <a:t>Bst#</a:t>
            </a:r>
            <a:endParaRPr b="0" lang="de-DE" sz="800" spc="-1" strike="noStrike">
              <a:latin typeface="Arial"/>
            </a:endParaRPr>
          </a:p>
          <a:p>
            <a:endParaRPr b="0" lang="de-DE" sz="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2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nodeType="withEffect" fill="hold" presetClass="entr" presetID="2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2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2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2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2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2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2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2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2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Application>LibreOffice/5.4.5.1$Windows_X86_64 LibreOffice_project/79c9829dd5d8054ec39a82dc51cd9eff340dbee8</Application>
  <Words>84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2018-11-16T17:06:58Z</dcterms:created>
  <dc:creator>Wahlmann, Christian</dc:creator>
  <dc:description/>
  <dc:language>de-DE</dc:language>
  <cp:lastModifiedBy/>
  <dcterms:modified xsi:type="dcterms:W3CDTF">2018-11-24T19:57:08Z</dcterms:modified>
  <cp:revision>7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