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2A8AC-1504-2364-006B-B793F5DA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15512-9CA0-C1BC-0D74-5E78FDA8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B24FE-E36A-EB65-8F3D-8D2893C2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CAA23-6A5B-BBE0-A918-37AAB369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E7801-1AD3-598D-9B3A-4ED393B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E422-9B8B-89F3-F180-4EC57671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9FC4F-9AF5-FFF7-1020-C46E37DD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A63-F20E-A1E5-0CE8-159E50B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41891-F499-5D78-8CE8-76B069B5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DEB1B-5571-24E9-B706-05085A02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3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5141D-CAA1-B077-B84D-E78994910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F1DE-2075-198F-942E-BA2C5342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A7603-0F26-A8D2-12F7-6127214B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763E-0459-F422-B0FE-17FC28DB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6315-B069-06C1-345D-956EA4CE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1F37-433A-14FB-0BA1-8E8E0510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C5931-3E06-0951-B124-6E8E2CF2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A5650-5169-3C2B-F2F0-8B7F8FA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02430-9D75-8568-D5FE-92246D67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B3B51-C17D-EC24-8E13-13A857E5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5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CA94D-D3E1-192B-17E8-ED62570A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AEB3A-87D8-20A5-1EEB-886C44A8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BAC4D-9CF9-3119-92AB-142ABF6B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2A23F-2583-B2AA-B3CB-030E0DF2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2B6AC-F850-E728-6F75-05BB9C9F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6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36B4-C236-6FCE-1F1C-6ACFA127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9F7AF-EEBF-6171-7848-B75D4C33E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F9D3C-F3A4-E866-B982-9D949DDD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85004-F836-58FE-CAB8-3F4A5BD5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03476-1FB8-DC1A-653D-ADC9B3BB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CCB71-68A3-4A2A-1301-B53096B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5AA5-C3D9-17C2-89C2-D8DCE58D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3652F-C6C7-E5FA-07F3-BA041E8D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85B8B-E6D6-1732-7F70-199F3DA4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93D1C-1891-B56D-042A-A2A7A37A1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FC1908-3BAB-C4D8-4FC1-EBCBEA9A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88846A-67EA-EC2C-E91B-296952D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D11F73-FA3F-84AB-21C4-EE1C54C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C004E8-BD7A-09E8-9E5C-3E1DBE78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AD39D-A89D-F92B-6F82-807A9E5A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5871D-9F9D-ADEE-011C-A13BA139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45D81-B9DC-4328-5D25-8A23385C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2DBC1-573F-4B7D-56C5-F85566E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9DBC3-AAE9-EDE3-D69E-D9808561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6CC26-8ED0-A244-0753-A6FD25F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DDC39-4240-D8E3-A550-6B83370C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6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0852-8CA7-CE00-A480-9A6D7C5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B3129-FF67-EEEA-CF2A-F0999780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7E0BF-D19A-7A62-EC26-6A61F6C2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C220D-F230-AE37-C7F7-ECE5B070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235E8-F157-AB78-8199-6A284EE8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03A7D-A452-2999-3FCF-F7E5BDE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9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DB17-BE59-DC4F-6EB8-CD6405D7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9D7ED1-D91B-E3AD-769A-E02F4E9BC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C70D1-5842-361A-D85F-BBEDC01B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71E86-FAE9-EA86-7CDA-AAE98A8D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9638F-E9C6-554F-F2A7-7F31BD86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FD757-3993-C7E5-A2C8-844D240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C2D45-3CE6-F971-ADCA-F2ED506F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94553-41BB-2CA9-7AD7-D7F4462B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BD5C9-3F6E-F3D6-E384-69F0C7A7B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4708-4841-409A-863B-1C461B9AC05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FB97B-4368-CCB4-1BB7-A8B54E5C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83383-5318-453C-F3B4-B1192CE47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20D1-8A28-4524-B6B5-3FBE82E9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EBBAD5-B825-DFCC-E18C-65788557089B}"/>
              </a:ext>
            </a:extLst>
          </p:cNvPr>
          <p:cNvSpPr txBox="1"/>
          <p:nvPr/>
        </p:nvSpPr>
        <p:spPr>
          <a:xfrm>
            <a:off x="210141" y="357809"/>
            <a:ext cx="348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App – View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6C137-5AAA-A6C9-B394-535C03ADBB7F}"/>
              </a:ext>
            </a:extLst>
          </p:cNvPr>
          <p:cNvSpPr txBox="1"/>
          <p:nvPr/>
        </p:nvSpPr>
        <p:spPr>
          <a:xfrm>
            <a:off x="494118" y="1056553"/>
            <a:ext cx="10700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MainActivity.java</a:t>
            </a:r>
          </a:p>
          <a:p>
            <a:r>
              <a:rPr lang="en-US" altLang="ko-KR" dirty="0"/>
              <a:t>App </a:t>
            </a:r>
            <a:r>
              <a:rPr lang="ko-KR" altLang="en-US" dirty="0"/>
              <a:t>시작 시 메인 화면을 출력하기 위한 </a:t>
            </a:r>
            <a:r>
              <a:rPr lang="en-US" altLang="ko-KR" dirty="0"/>
              <a:t>Activity class. 3</a:t>
            </a:r>
            <a:r>
              <a:rPr lang="ko-KR" altLang="en-US" dirty="0"/>
              <a:t>개의 버튼을 가지고 있음</a:t>
            </a:r>
            <a:r>
              <a:rPr lang="en-US" altLang="ko-KR" dirty="0"/>
              <a:t> activity_main.xml</a:t>
            </a:r>
            <a:r>
              <a:rPr lang="ko-KR" altLang="en-US" dirty="0"/>
              <a:t>과 매칭된다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CaledarActivity.java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달력조회</a:t>
            </a:r>
            <a:r>
              <a:rPr lang="en-US" altLang="ko-KR" dirty="0"/>
              <a:t> ‘ </a:t>
            </a:r>
            <a:r>
              <a:rPr lang="ko-KR" altLang="en-US" dirty="0"/>
              <a:t>기능 및 화면 사용하기 위한 </a:t>
            </a:r>
            <a:r>
              <a:rPr lang="en-US" altLang="ko-KR" dirty="0"/>
              <a:t>Activity class. activity_calendar.xml</a:t>
            </a:r>
            <a:r>
              <a:rPr lang="ko-KR" altLang="en-US" dirty="0"/>
              <a:t>과 매칭된다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ChatActivity.java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채팅</a:t>
            </a:r>
            <a:r>
              <a:rPr lang="en-US" altLang="ko-KR" dirty="0"/>
              <a:t>’ </a:t>
            </a:r>
            <a:r>
              <a:rPr lang="ko-KR" altLang="en-US" dirty="0"/>
              <a:t>기능 및 화면을 사용하기 위한 </a:t>
            </a:r>
            <a:r>
              <a:rPr lang="en-US" altLang="ko-KR" dirty="0"/>
              <a:t>Activity class. activity_chat.xml</a:t>
            </a:r>
            <a:r>
              <a:rPr lang="ko-KR" altLang="en-US" dirty="0"/>
              <a:t>과 매칭된다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TotalActivity.java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종합조회</a:t>
            </a:r>
            <a:r>
              <a:rPr lang="en-US" altLang="ko-KR" dirty="0"/>
              <a:t>’ </a:t>
            </a:r>
            <a:r>
              <a:rPr lang="ko-KR" altLang="en-US" dirty="0"/>
              <a:t>기능 및 화면을 사용하기 위한 </a:t>
            </a:r>
            <a:r>
              <a:rPr lang="en-US" altLang="ko-KR" dirty="0"/>
              <a:t>Activity class. activity_total.xml</a:t>
            </a:r>
            <a:r>
              <a:rPr lang="ko-KR" altLang="en-US" dirty="0"/>
              <a:t>과 매칭된다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5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EBBAD5-B825-DFCC-E18C-65788557089B}"/>
              </a:ext>
            </a:extLst>
          </p:cNvPr>
          <p:cNvSpPr txBox="1"/>
          <p:nvPr/>
        </p:nvSpPr>
        <p:spPr>
          <a:xfrm>
            <a:off x="210140" y="357809"/>
            <a:ext cx="403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App – Controller, Model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DFFC7-5AF4-AA92-B675-C2BD78F329B5}"/>
              </a:ext>
            </a:extLst>
          </p:cNvPr>
          <p:cNvSpPr txBox="1"/>
          <p:nvPr/>
        </p:nvSpPr>
        <p:spPr>
          <a:xfrm>
            <a:off x="562272" y="1010005"/>
            <a:ext cx="10700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Post.java</a:t>
            </a:r>
          </a:p>
          <a:p>
            <a:r>
              <a:rPr lang="en-US" altLang="ko-KR" dirty="0" err="1"/>
              <a:t>WebServer</a:t>
            </a:r>
            <a:r>
              <a:rPr lang="ko-KR" altLang="en-US" dirty="0"/>
              <a:t>와 </a:t>
            </a:r>
            <a:r>
              <a:rPr lang="en-US" altLang="ko-KR" dirty="0"/>
              <a:t>HTTP Protocol</a:t>
            </a:r>
            <a:r>
              <a:rPr lang="ko-KR" altLang="en-US" dirty="0"/>
              <a:t>을 이용한 통신을 도와주는 </a:t>
            </a:r>
            <a:r>
              <a:rPr lang="en-US" altLang="ko-KR" dirty="0"/>
              <a:t>class</a:t>
            </a:r>
          </a:p>
          <a:p>
            <a:r>
              <a:rPr lang="en-US" altLang="ko-KR" b="1" dirty="0"/>
              <a:t>ClovaPost.java</a:t>
            </a:r>
          </a:p>
          <a:p>
            <a:r>
              <a:rPr lang="en-US" altLang="ko-KR" dirty="0" err="1"/>
              <a:t>Clova</a:t>
            </a:r>
            <a:r>
              <a:rPr lang="ko-KR" altLang="en-US" dirty="0"/>
              <a:t>에서 제공하는 문장 감정 식별</a:t>
            </a:r>
            <a:r>
              <a:rPr lang="en-US" altLang="ko-KR" dirty="0"/>
              <a:t>(</a:t>
            </a:r>
            <a:r>
              <a:rPr lang="ko-KR" altLang="en-US" dirty="0"/>
              <a:t>부정</a:t>
            </a:r>
            <a:r>
              <a:rPr lang="en-US" altLang="ko-KR" dirty="0"/>
              <a:t>, </a:t>
            </a:r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)</a:t>
            </a:r>
            <a:r>
              <a:rPr lang="ko-KR" altLang="en-US" dirty="0"/>
              <a:t>을 도와주는 </a:t>
            </a:r>
            <a:r>
              <a:rPr lang="en-US" altLang="ko-KR" dirty="0"/>
              <a:t>Rest API</a:t>
            </a:r>
            <a:r>
              <a:rPr lang="ko-KR" altLang="en-US" dirty="0"/>
              <a:t>를 사용하기 위한 </a:t>
            </a:r>
            <a:r>
              <a:rPr lang="en-US" altLang="ko-KR" dirty="0"/>
              <a:t>class</a:t>
            </a:r>
          </a:p>
          <a:p>
            <a:r>
              <a:rPr lang="en-US" altLang="ko-KR" b="1" dirty="0"/>
              <a:t>DataItem.java</a:t>
            </a:r>
          </a:p>
          <a:p>
            <a:r>
              <a:rPr lang="ko-KR" altLang="en-US" dirty="0"/>
              <a:t>채팅 기능을 사용하기 위한 채팅의 객체화</a:t>
            </a:r>
            <a:r>
              <a:rPr lang="en-US" altLang="ko-KR" dirty="0"/>
              <a:t>(class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r>
              <a:rPr lang="en-US" altLang="ko-KR" dirty="0"/>
              <a:t>. </a:t>
            </a:r>
            <a:r>
              <a:rPr lang="en-US" altLang="ko-KR" dirty="0" err="1"/>
              <a:t>ListView</a:t>
            </a:r>
            <a:r>
              <a:rPr lang="ko-KR" altLang="en-US" dirty="0"/>
              <a:t>를 사용하기 위한 </a:t>
            </a:r>
            <a:r>
              <a:rPr lang="en-US" altLang="ko-KR" dirty="0"/>
              <a:t>Data Access Object(DAO)</a:t>
            </a:r>
            <a:r>
              <a:rPr lang="ko-KR" altLang="en-US" dirty="0"/>
              <a:t>로 사용됨</a:t>
            </a:r>
            <a:endParaRPr lang="en-US" altLang="ko-KR" dirty="0"/>
          </a:p>
          <a:p>
            <a:r>
              <a:rPr lang="en-US" altLang="ko-KR" b="1" dirty="0"/>
              <a:t>MyAdapter.java</a:t>
            </a:r>
          </a:p>
          <a:p>
            <a:r>
              <a:rPr lang="ko-KR" altLang="en-US" dirty="0"/>
              <a:t>리스트 뷰를 사용하기 위한 </a:t>
            </a:r>
            <a:r>
              <a:rPr lang="en-US" altLang="ko-KR" dirty="0"/>
              <a:t>Adapter</a:t>
            </a:r>
            <a:r>
              <a:rPr lang="ko-KR" altLang="en-US" dirty="0"/>
              <a:t>를 구현</a:t>
            </a:r>
            <a:r>
              <a:rPr lang="en-US" altLang="ko-KR" dirty="0"/>
              <a:t>. </a:t>
            </a:r>
            <a:r>
              <a:rPr lang="en-US" altLang="ko-KR" dirty="0" err="1"/>
              <a:t>DataItem</a:t>
            </a:r>
            <a:r>
              <a:rPr lang="en-US" altLang="ko-KR" dirty="0"/>
              <a:t> class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EmotionDAO.java</a:t>
            </a:r>
          </a:p>
          <a:p>
            <a:r>
              <a:rPr lang="en-US" altLang="ko-KR" dirty="0"/>
              <a:t>Database(DB)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/>
              <a:t>를 조회하기 위한 </a:t>
            </a:r>
            <a:r>
              <a:rPr lang="en-US" altLang="ko-KR" dirty="0"/>
              <a:t>Data Access Object(DAO)</a:t>
            </a:r>
          </a:p>
          <a:p>
            <a:r>
              <a:rPr lang="en-US" altLang="ko-KR" b="1" dirty="0"/>
              <a:t>DBHelper.java</a:t>
            </a:r>
          </a:p>
          <a:p>
            <a:r>
              <a:rPr lang="en-US" altLang="ko-KR" dirty="0"/>
              <a:t>SQLite</a:t>
            </a:r>
            <a:r>
              <a:rPr lang="ko-KR" altLang="en-US" dirty="0"/>
              <a:t>를 사용하기 위한 </a:t>
            </a:r>
            <a:r>
              <a:rPr lang="en-US" altLang="ko-KR" dirty="0"/>
              <a:t>Helper class. </a:t>
            </a:r>
            <a:r>
              <a:rPr lang="ko-KR" altLang="en-US" dirty="0"/>
              <a:t>각종 쿼리문이 담겨있다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65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16B29-D21E-0882-E5A4-CDD4F088E039}"/>
              </a:ext>
            </a:extLst>
          </p:cNvPr>
          <p:cNvSpPr txBox="1"/>
          <p:nvPr/>
        </p:nvSpPr>
        <p:spPr>
          <a:xfrm>
            <a:off x="238539" y="357809"/>
            <a:ext cx="348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App(Web Server)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5F56-1127-6B0D-A091-97C617E3661C}"/>
              </a:ext>
            </a:extLst>
          </p:cNvPr>
          <p:cNvSpPr txBox="1"/>
          <p:nvPr/>
        </p:nvSpPr>
        <p:spPr>
          <a:xfrm>
            <a:off x="539553" y="1079106"/>
            <a:ext cx="107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app.py</a:t>
            </a:r>
          </a:p>
          <a:p>
            <a:r>
              <a:rPr lang="en-US" altLang="ko-KR" dirty="0"/>
              <a:t>Android App</a:t>
            </a:r>
            <a:r>
              <a:rPr lang="ko-KR" altLang="en-US" dirty="0"/>
              <a:t>과 </a:t>
            </a:r>
            <a:r>
              <a:rPr lang="en-US" altLang="ko-KR" dirty="0"/>
              <a:t>HTTP</a:t>
            </a:r>
            <a:r>
              <a:rPr lang="ko-KR" altLang="en-US" dirty="0"/>
              <a:t>로 통신을 위한 </a:t>
            </a:r>
            <a:r>
              <a:rPr lang="en-US" altLang="ko-KR" dirty="0"/>
              <a:t>Flask Web Server. [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]/request/chatting </a:t>
            </a:r>
            <a:r>
              <a:rPr lang="ko-KR" altLang="en-US" dirty="0"/>
              <a:t>로 채팅 내용이 날라오면</a:t>
            </a:r>
            <a:r>
              <a:rPr lang="en-US" altLang="ko-KR" dirty="0"/>
              <a:t>, </a:t>
            </a:r>
            <a:r>
              <a:rPr lang="ko-KR" altLang="en-US" dirty="0"/>
              <a:t>알맞은 대답을 가공하여 전달해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07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3353</dc:creator>
  <cp:lastModifiedBy>3353</cp:lastModifiedBy>
  <cp:revision>1</cp:revision>
  <dcterms:created xsi:type="dcterms:W3CDTF">2022-11-13T12:54:48Z</dcterms:created>
  <dcterms:modified xsi:type="dcterms:W3CDTF">2022-11-13T12:56:16Z</dcterms:modified>
</cp:coreProperties>
</file>