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7" r:id="rId4"/>
    <p:sldId id="268" r:id="rId5"/>
    <p:sldId id="262" r:id="rId6"/>
    <p:sldId id="257" r:id="rId7"/>
    <p:sldId id="258" r:id="rId8"/>
    <p:sldId id="259" r:id="rId9"/>
    <p:sldId id="264" r:id="rId10"/>
    <p:sldId id="266" r:id="rId11"/>
    <p:sldId id="261" r:id="rId12"/>
    <p:sldId id="269" r:id="rId13"/>
    <p:sldId id="270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8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84EC8B-1F5D-7E54-DF89-1FAB0656D6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6B6D4E8-B969-0621-744F-4C23044DD1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3A1A3F-CB45-08D9-FADD-8A062A4BC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5F0DB-48FF-4368-BDB6-0860BF039D84}" type="datetimeFigureOut">
              <a:rPr lang="ko-KR" altLang="en-US" smtClean="0"/>
              <a:t>2022-11-26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E7E30B-87BA-289A-1BCB-13FFC7D9F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6A2CA5-4163-1A22-49F4-658D2ACA6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FC558-91CE-4FD4-B6DD-BCE9E9C95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00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50D777-6FDC-D73C-C8FC-BF3CD72F5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7B7942-0F94-B1BB-F260-5B5C62B960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008950-9A87-2571-0847-6248B5AAD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5F0DB-48FF-4368-BDB6-0860BF039D84}" type="datetimeFigureOut">
              <a:rPr lang="ko-KR" altLang="en-US" smtClean="0"/>
              <a:t>2022-11-26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A7D20A-FA96-2BB7-F287-4D11C6127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EA23E5-32BA-36B1-941A-063AD72AA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FC558-91CE-4FD4-B6DD-BCE9E9C95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386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1CEAAE4-44AD-EDD1-BA8F-F4587E619D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A307452-B1BC-4872-4B25-F36D76EAFA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61E446-3CAB-7148-6642-913904C0E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5F0DB-48FF-4368-BDB6-0860BF039D84}" type="datetimeFigureOut">
              <a:rPr lang="ko-KR" altLang="en-US" smtClean="0"/>
              <a:t>2022-11-26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984141-2E34-8E28-0950-B617B1DFF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AAAEFC-9E2E-BF84-1B84-2184F22B6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FC558-91CE-4FD4-B6DD-BCE9E9C95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2923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7AE775-B1E6-DC2C-415B-90E828FC9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49EF5C-4B43-A438-D26E-FBFA23A52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19E8D5-8AFE-A6CA-9D91-6AA9447EF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5F0DB-48FF-4368-BDB6-0860BF039D84}" type="datetimeFigureOut">
              <a:rPr lang="ko-KR" altLang="en-US" smtClean="0"/>
              <a:t>2022-11-26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099737-556B-06B4-335D-D2C61B221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78C83D-D384-D535-C6FC-2704AB857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FC558-91CE-4FD4-B6DD-BCE9E9C95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658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F77F9F-80E4-7591-4771-25D7613AE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8B4FD1-7F69-A839-ACF9-6ACF3FC76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7EA0E4-890F-F073-528C-89F1083BB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5F0DB-48FF-4368-BDB6-0860BF039D84}" type="datetimeFigureOut">
              <a:rPr lang="ko-KR" altLang="en-US" smtClean="0"/>
              <a:t>2022-11-26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3748F2-4B1C-2FB2-35FF-113EEA6B4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230EA1-1E91-B95D-9FCB-72FEB8CA8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FC558-91CE-4FD4-B6DD-BCE9E9C95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565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FF2C92-C340-CF5F-72AD-C8E09CF69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E68F77-52B7-AC91-5B4B-F05A68A92E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81A4E8A-76DA-4651-9EE5-B8D7D3D1A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E8D571-DE2B-DD39-0FDB-0800D3A2F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5F0DB-48FF-4368-BDB6-0860BF039D84}" type="datetimeFigureOut">
              <a:rPr lang="ko-KR" altLang="en-US" smtClean="0"/>
              <a:t>2022-11-26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798333-D8EC-69F5-5547-E8FD29993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C0E173-1A4C-59E6-63AB-940FF9B62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FC558-91CE-4FD4-B6DD-BCE9E9C95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169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2F263B-B1A9-10DA-7427-77443E298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446EE4-E7E0-EBD0-4696-75E3D042AE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AF226CD-949C-273D-11B1-8DA2D25E93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23BD075-F352-6DB6-078B-3BD8E55217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AB174DC-4DB8-2BE3-1C7E-5E00A31823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2F4A38D-D637-30CD-165A-2AECA3E2F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5F0DB-48FF-4368-BDB6-0860BF039D84}" type="datetimeFigureOut">
              <a:rPr lang="ko-KR" altLang="en-US" smtClean="0"/>
              <a:t>2022-11-26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E477D4A-90B4-3604-8638-38CAF3C88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E010DD7-C7AE-95FE-9D8F-E37BC7015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FC558-91CE-4FD4-B6DD-BCE9E9C95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310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0018EC-9BEF-DC3A-373E-704859A8F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128272A-F42C-8E3B-AA56-EBB06AD60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5F0DB-48FF-4368-BDB6-0860BF039D84}" type="datetimeFigureOut">
              <a:rPr lang="ko-KR" altLang="en-US" smtClean="0"/>
              <a:t>2022-11-26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337702A-2A5D-4D59-E9D5-4441FB011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20234D9-BF0E-142D-1E89-B6CFD0F68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FC558-91CE-4FD4-B6DD-BCE9E9C95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841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0336B5C-0BD1-049B-7896-550F10C10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5F0DB-48FF-4368-BDB6-0860BF039D84}" type="datetimeFigureOut">
              <a:rPr lang="ko-KR" altLang="en-US" smtClean="0"/>
              <a:t>2022-11-26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ADBAFC4-0758-0BFF-FA15-828FD350B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67EDD17-4BED-3A81-7F7E-B5F1BC21E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FC558-91CE-4FD4-B6DD-BCE9E9C95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0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9F81AF-E147-CFBA-B41D-7A5B9BDEB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C193CC-CEEC-066A-D167-3BA098C50C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2510857-7316-E43F-520E-8BD70CFC3F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E4B283-7256-E438-C7D6-7B643307B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5F0DB-48FF-4368-BDB6-0860BF039D84}" type="datetimeFigureOut">
              <a:rPr lang="ko-KR" altLang="en-US" smtClean="0"/>
              <a:t>2022-11-26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F84E25-B928-E67D-407F-474EF317E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D3AFCD-F182-8765-EF20-6B6E054EB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FC558-91CE-4FD4-B6DD-BCE9E9C95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4366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FEB0E4-1B4F-2F94-F50E-8AF58B962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D9842E7-8C17-99F6-5BF2-2219096CAF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D172C7-DD38-F752-BA4F-C8EEB553A0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DFBBFA-D25F-712E-3BC4-707EC4A6B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5F0DB-48FF-4368-BDB6-0860BF039D84}" type="datetimeFigureOut">
              <a:rPr lang="ko-KR" altLang="en-US" smtClean="0"/>
              <a:t>2022-11-26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CF7E14-ECD0-EB6C-AE0F-92C9FCA4B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8388C0-AF4C-6770-2171-4BB037D45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FC558-91CE-4FD4-B6DD-BCE9E9C95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9912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E85C829-9F7D-411C-5041-9F1D02F23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36FCA1-E320-1955-63EE-050A2F2E2E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6CB1AD-A47D-1BDA-64D1-53DA9F43F8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C5F0DB-48FF-4368-BDB6-0860BF039D84}" type="datetimeFigureOut">
              <a:rPr lang="ko-KR" altLang="en-US" smtClean="0"/>
              <a:t>2022-11-26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1A7DB1-AD12-D83E-36CB-9C016486EE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E9EB8D-2167-AEAE-AEBB-66AE661D25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FC558-91CE-4FD4-B6DD-BCE9E9C95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1768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arduino.esp8266.com/stable/package_esp8266com_index.jso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dn.sparkfun.com/datasheets/Sensors/ForceFlex/hx711_english.pdf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2A8206-07F2-C04E-B501-E957124B30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사용자 가이드</a:t>
            </a:r>
          </a:p>
        </p:txBody>
      </p:sp>
    </p:spTree>
    <p:extLst>
      <p:ext uri="{BB962C8B-B14F-4D97-AF65-F5344CB8AC3E}">
        <p14:creationId xmlns:p14="http://schemas.microsoft.com/office/powerpoint/2010/main" val="1258575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3BEA49-7276-4334-C63C-5DEDF2298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설정 확인 </a:t>
            </a:r>
            <a:r>
              <a:rPr lang="en-US" altLang="ko-KR" dirty="0"/>
              <a:t>: step5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B718BD-EAD5-0ADB-A813-5B7F9D383354}"/>
              </a:ext>
            </a:extLst>
          </p:cNvPr>
          <p:cNvSpPr txBox="1"/>
          <p:nvPr/>
        </p:nvSpPr>
        <p:spPr>
          <a:xfrm>
            <a:off x="3491345" y="1690688"/>
            <a:ext cx="8537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Submit </a:t>
            </a:r>
            <a:r>
              <a:rPr lang="ko-KR" altLang="en-US" dirty="0"/>
              <a:t>버튼을 누르면 </a:t>
            </a:r>
            <a:r>
              <a:rPr lang="en-US" altLang="ko-KR" dirty="0"/>
              <a:t>ESP8266</a:t>
            </a:r>
            <a:r>
              <a:rPr lang="ko-KR" altLang="en-US" dirty="0"/>
              <a:t>의 </a:t>
            </a:r>
            <a:r>
              <a:rPr lang="en-US" altLang="ko-KR" dirty="0"/>
              <a:t>AP</a:t>
            </a:r>
            <a:r>
              <a:rPr lang="ko-KR" altLang="en-US" dirty="0"/>
              <a:t>모드가 종료되면서 </a:t>
            </a:r>
            <a:r>
              <a:rPr lang="en-US" altLang="ko-KR" dirty="0"/>
              <a:t>IOT_WEIGHT</a:t>
            </a:r>
            <a:r>
              <a:rPr lang="ko-KR" altLang="en-US" dirty="0"/>
              <a:t>와의 </a:t>
            </a:r>
            <a:r>
              <a:rPr lang="en-US" altLang="ko-KR" dirty="0"/>
              <a:t>Wi-Fi </a:t>
            </a:r>
            <a:r>
              <a:rPr lang="ko-KR" altLang="en-US" dirty="0"/>
              <a:t>연결이 끊어집니다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ECAC0F89-1A75-D2D0-FB22-DC8DF9C7CB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064" y="1619065"/>
            <a:ext cx="2277434" cy="5060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687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3BEA49-7276-4334-C63C-5DEDF2298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ESP8266</a:t>
            </a:r>
            <a:r>
              <a:rPr lang="ko-KR" altLang="en-US" dirty="0"/>
              <a:t> 구현 관련 정보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B718BD-EAD5-0ADB-A813-5B7F9D383354}"/>
              </a:ext>
            </a:extLst>
          </p:cNvPr>
          <p:cNvSpPr txBox="1"/>
          <p:nvPr/>
        </p:nvSpPr>
        <p:spPr>
          <a:xfrm>
            <a:off x="1055716" y="1690688"/>
            <a:ext cx="98339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>
                <a:solidFill>
                  <a:srgbClr val="FF0000"/>
                </a:solidFill>
              </a:rPr>
              <a:t>20</a:t>
            </a:r>
            <a:r>
              <a:rPr lang="ko-KR" altLang="en-US" dirty="0">
                <a:solidFill>
                  <a:srgbClr val="FF0000"/>
                </a:solidFill>
              </a:rPr>
              <a:t>초 내에 </a:t>
            </a:r>
            <a:r>
              <a:rPr lang="en-US" altLang="ko-KR" dirty="0">
                <a:solidFill>
                  <a:srgbClr val="FF0000"/>
                </a:solidFill>
              </a:rPr>
              <a:t>Wi-Fi </a:t>
            </a:r>
            <a:r>
              <a:rPr lang="ko-KR" altLang="en-US" dirty="0">
                <a:solidFill>
                  <a:srgbClr val="FF0000"/>
                </a:solidFill>
              </a:rPr>
              <a:t>연결에 실패한 경우</a:t>
            </a:r>
            <a:r>
              <a:rPr lang="en-US" altLang="ko-KR" dirty="0">
                <a:solidFill>
                  <a:srgbClr val="FF0000"/>
                </a:solidFill>
              </a:rPr>
              <a:t>, ESP8266</a:t>
            </a:r>
            <a:r>
              <a:rPr lang="ko-KR" altLang="en-US" dirty="0">
                <a:solidFill>
                  <a:srgbClr val="FF0000"/>
                </a:solidFill>
              </a:rPr>
              <a:t>은 자동으로 </a:t>
            </a:r>
            <a:r>
              <a:rPr lang="en-US" altLang="ko-KR" dirty="0">
                <a:solidFill>
                  <a:srgbClr val="FF0000"/>
                </a:solidFill>
              </a:rPr>
              <a:t>Wi-Fi </a:t>
            </a:r>
            <a:r>
              <a:rPr lang="ko-KR" altLang="en-US" dirty="0">
                <a:solidFill>
                  <a:srgbClr val="FF0000"/>
                </a:solidFill>
              </a:rPr>
              <a:t>연결정보 초기화 과정</a:t>
            </a:r>
            <a:r>
              <a:rPr lang="en-US" altLang="ko-KR" dirty="0">
                <a:solidFill>
                  <a:srgbClr val="FF0000"/>
                </a:solidFill>
              </a:rPr>
              <a:t>(step1)</a:t>
            </a:r>
            <a:r>
              <a:rPr lang="ko-KR" altLang="en-US" dirty="0">
                <a:solidFill>
                  <a:srgbClr val="FF0000"/>
                </a:solidFill>
              </a:rPr>
              <a:t>을 수행합니다</a:t>
            </a:r>
            <a:r>
              <a:rPr lang="en-US" altLang="ko-KR" dirty="0">
                <a:solidFill>
                  <a:srgbClr val="FF0000"/>
                </a:solidFill>
              </a:rPr>
              <a:t>. </a:t>
            </a:r>
            <a:r>
              <a:rPr lang="ko-KR" altLang="en-US" dirty="0">
                <a:solidFill>
                  <a:srgbClr val="FF0000"/>
                </a:solidFill>
              </a:rPr>
              <a:t>만약 동작이 정상적으로 되지 않는 경우</a:t>
            </a:r>
            <a:r>
              <a:rPr lang="en-US" altLang="ko-KR" dirty="0">
                <a:solidFill>
                  <a:srgbClr val="FF0000"/>
                </a:solidFill>
              </a:rPr>
              <a:t>, Wi-Fi </a:t>
            </a:r>
            <a:r>
              <a:rPr lang="ko-KR" altLang="en-US" dirty="0">
                <a:solidFill>
                  <a:srgbClr val="FF0000"/>
                </a:solidFill>
              </a:rPr>
              <a:t>연결정보가 초기화 된 것은 아닌지 점검하시기 바랍니다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step 1~step5</a:t>
            </a:r>
            <a:r>
              <a:rPr lang="ko-KR" altLang="en-US" dirty="0"/>
              <a:t>의 과정은 최초 </a:t>
            </a:r>
            <a:r>
              <a:rPr lang="en-US" altLang="ko-KR" dirty="0"/>
              <a:t>1</a:t>
            </a:r>
            <a:r>
              <a:rPr lang="ko-KR" altLang="en-US" dirty="0"/>
              <a:t>번만 수행하면 되며</a:t>
            </a:r>
            <a:r>
              <a:rPr lang="en-US" altLang="ko-KR" dirty="0"/>
              <a:t>, Wi-Fi</a:t>
            </a:r>
            <a:r>
              <a:rPr lang="ko-KR" altLang="en-US" dirty="0"/>
              <a:t>를 변경하는 경우에만 다시 수행 해 주시면 됩니다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24807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3C8E6E-B2CA-3D25-5779-E805BFA77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Android Application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46134D-E3C5-4E55-4322-8B1B27A5A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동봉된 </a:t>
            </a:r>
            <a:r>
              <a:rPr lang="en-US" altLang="ko-KR" b="1" dirty="0" err="1">
                <a:solidFill>
                  <a:srgbClr val="FF0000"/>
                </a:solidFill>
              </a:rPr>
              <a:t>IotWeight.apk</a:t>
            </a:r>
            <a:r>
              <a:rPr lang="ko-KR" altLang="en-US" dirty="0"/>
              <a:t>를 설치하시면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1352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E1E977-C40E-E62C-7F06-2732FB1D2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Android Application </a:t>
            </a:r>
            <a:r>
              <a:rPr lang="ko-KR" altLang="en-US" dirty="0"/>
              <a:t>구동</a:t>
            </a:r>
          </a:p>
        </p:txBody>
      </p:sp>
      <p:pic>
        <p:nvPicPr>
          <p:cNvPr id="5" name="내용 개체 틀 4" descr="텍스트, 전자기기이(가) 표시된 사진&#10;&#10;자동 생성된 설명">
            <a:extLst>
              <a:ext uri="{FF2B5EF4-FFF2-40B4-BE49-F238E27FC236}">
                <a16:creationId xmlns:a16="http://schemas.microsoft.com/office/drawing/2014/main" id="{77972D76-18F7-2F40-297B-C2ED77B7EB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91321"/>
            <a:ext cx="1958102" cy="4351338"/>
          </a:xfr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EBA88F7D-C288-A399-F977-C4564640AC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695" y="1991321"/>
            <a:ext cx="1958102" cy="43513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5771DF3-C370-D65B-D496-E6E61CCB819B}"/>
              </a:ext>
            </a:extLst>
          </p:cNvPr>
          <p:cNvSpPr txBox="1"/>
          <p:nvPr/>
        </p:nvSpPr>
        <p:spPr>
          <a:xfrm>
            <a:off x="2795629" y="1991321"/>
            <a:ext cx="31495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App </a:t>
            </a:r>
            <a:r>
              <a:rPr lang="ko-KR" altLang="en-US" dirty="0"/>
              <a:t>실행 시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현재 무게센서에서 측정되는 무게를 볼 수 있습니다</a:t>
            </a:r>
            <a:r>
              <a:rPr lang="en-US" altLang="ko-KR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0459C4-8007-3FF7-8FC0-86C5364F19F9}"/>
              </a:ext>
            </a:extLst>
          </p:cNvPr>
          <p:cNvSpPr txBox="1"/>
          <p:nvPr/>
        </p:nvSpPr>
        <p:spPr>
          <a:xfrm>
            <a:off x="8204935" y="1991321"/>
            <a:ext cx="31495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Background </a:t>
            </a:r>
            <a:r>
              <a:rPr lang="ko-KR" altLang="en-US" dirty="0"/>
              <a:t>구동 시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설정된 무게 이하로</a:t>
            </a:r>
            <a:r>
              <a:rPr lang="en-US" altLang="ko-KR" dirty="0"/>
              <a:t>(</a:t>
            </a:r>
            <a:r>
              <a:rPr lang="ko-KR" altLang="en-US" dirty="0"/>
              <a:t>기본 </a:t>
            </a:r>
            <a:r>
              <a:rPr lang="en-US" altLang="ko-KR" dirty="0"/>
              <a:t>40g) </a:t>
            </a:r>
            <a:r>
              <a:rPr lang="ko-KR" altLang="en-US" dirty="0"/>
              <a:t>측정되는 경우</a:t>
            </a:r>
            <a:r>
              <a:rPr lang="en-US" altLang="ko-KR" dirty="0"/>
              <a:t>, Push message</a:t>
            </a:r>
            <a:r>
              <a:rPr lang="ko-KR" altLang="en-US" dirty="0"/>
              <a:t>를 확인 할 수 있습니다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2581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EE2A17-14AB-9D07-AF14-B64556CCD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아두이노</a:t>
            </a:r>
            <a:r>
              <a:rPr lang="en-US" altLang="ko-KR" dirty="0"/>
              <a:t>(ESP8266)</a:t>
            </a:r>
            <a:r>
              <a:rPr lang="ko-KR" altLang="en-US" dirty="0"/>
              <a:t> 설정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F9B6F4-E640-C07E-F36D-0619B08BB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드라이버 설치</a:t>
            </a:r>
          </a:p>
          <a:p>
            <a:pPr lvl="1"/>
            <a:r>
              <a:rPr lang="ko-KR" altLang="en-US" dirty="0"/>
              <a:t>폴더 내의 </a:t>
            </a:r>
            <a:r>
              <a:rPr lang="en-US" altLang="ko-KR" dirty="0"/>
              <a:t>'CP210x_Windows_Drivers' </a:t>
            </a:r>
            <a:r>
              <a:rPr lang="ko-KR" altLang="en-US" dirty="0"/>
              <a:t>압축 파일 해제 후 설치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 err="1"/>
              <a:t>아두이노</a:t>
            </a:r>
            <a:r>
              <a:rPr lang="ko-KR" altLang="en-US" dirty="0"/>
              <a:t> </a:t>
            </a:r>
            <a:r>
              <a:rPr lang="en-US" altLang="ko-KR" dirty="0"/>
              <a:t>IDE </a:t>
            </a:r>
            <a:r>
              <a:rPr lang="ko-KR" altLang="en-US" dirty="0"/>
              <a:t>설정</a:t>
            </a:r>
          </a:p>
          <a:p>
            <a:pPr lvl="1"/>
            <a:r>
              <a:rPr lang="ko-KR" altLang="en-US" dirty="0"/>
              <a:t>파일</a:t>
            </a:r>
            <a:r>
              <a:rPr lang="en-US" altLang="ko-KR" dirty="0"/>
              <a:t>-&gt;</a:t>
            </a:r>
            <a:r>
              <a:rPr lang="ko-KR" altLang="en-US" dirty="0"/>
              <a:t>환경설정</a:t>
            </a:r>
            <a:r>
              <a:rPr lang="en-US" altLang="ko-KR" dirty="0"/>
              <a:t>-&gt; </a:t>
            </a:r>
            <a:r>
              <a:rPr lang="ko-KR" altLang="en-US" dirty="0"/>
              <a:t>추가적인 보드 </a:t>
            </a:r>
            <a:r>
              <a:rPr lang="en-US" altLang="ko-KR" dirty="0"/>
              <a:t>URL-&gt; </a:t>
            </a:r>
            <a:r>
              <a:rPr lang="en-US" altLang="ko-KR" dirty="0">
                <a:hlinkClick r:id="rId2"/>
              </a:rPr>
              <a:t>http://arduino.esp8266.com/stable/package_esp8266com_index.json</a:t>
            </a:r>
            <a:r>
              <a:rPr lang="en-US" altLang="ko-KR" dirty="0"/>
              <a:t> </a:t>
            </a:r>
            <a:r>
              <a:rPr lang="ko-KR" altLang="en-US" dirty="0"/>
              <a:t>입력</a:t>
            </a:r>
            <a:endParaRPr lang="en-US" altLang="ko-KR" dirty="0"/>
          </a:p>
          <a:p>
            <a:pPr lvl="1"/>
            <a:r>
              <a:rPr lang="ko-KR" altLang="en-US" dirty="0"/>
              <a:t>툴</a:t>
            </a:r>
            <a:r>
              <a:rPr lang="en-US" altLang="ko-KR" dirty="0"/>
              <a:t>-&gt;</a:t>
            </a:r>
            <a:r>
              <a:rPr lang="ko-KR" altLang="en-US" dirty="0"/>
              <a:t>보드</a:t>
            </a:r>
            <a:r>
              <a:rPr lang="en-US" altLang="ko-KR" dirty="0"/>
              <a:t>-&gt;</a:t>
            </a:r>
            <a:r>
              <a:rPr lang="ko-KR" altLang="en-US" dirty="0"/>
              <a:t>보드매니저</a:t>
            </a:r>
            <a:r>
              <a:rPr lang="en-US" altLang="ko-KR" dirty="0"/>
              <a:t>-&gt;contributed</a:t>
            </a:r>
            <a:r>
              <a:rPr lang="ko-KR" altLang="en-US" dirty="0"/>
              <a:t>선택</a:t>
            </a:r>
            <a:r>
              <a:rPr lang="en-US" altLang="ko-KR" dirty="0"/>
              <a:t>-&gt;esp8266</a:t>
            </a:r>
            <a:r>
              <a:rPr lang="ko-KR" altLang="en-US" dirty="0"/>
              <a:t>설치</a:t>
            </a:r>
          </a:p>
          <a:p>
            <a:pPr lvl="1"/>
            <a:r>
              <a:rPr lang="ko-KR" altLang="en-US" dirty="0"/>
              <a:t>툴</a:t>
            </a:r>
            <a:r>
              <a:rPr lang="en-US" altLang="ko-KR" dirty="0"/>
              <a:t>-&gt;</a:t>
            </a:r>
            <a:r>
              <a:rPr lang="ko-KR" altLang="en-US" dirty="0"/>
              <a:t>보드</a:t>
            </a:r>
            <a:r>
              <a:rPr lang="en-US" altLang="ko-KR" dirty="0"/>
              <a:t>-&gt;ESP-&gt;</a:t>
            </a:r>
            <a:r>
              <a:rPr lang="en-US" altLang="ko-KR" dirty="0" err="1"/>
              <a:t>NodeMCU</a:t>
            </a:r>
            <a:r>
              <a:rPr lang="en-US" altLang="ko-KR" dirty="0"/>
              <a:t> 1.0 </a:t>
            </a:r>
            <a:r>
              <a:rPr lang="ko-KR" altLang="en-US" dirty="0"/>
              <a:t>선택</a:t>
            </a:r>
          </a:p>
          <a:p>
            <a:pPr lvl="1"/>
            <a:r>
              <a:rPr lang="ko-KR" altLang="en-US" dirty="0"/>
              <a:t>스케치</a:t>
            </a:r>
            <a:r>
              <a:rPr lang="en-US" altLang="ko-KR" dirty="0"/>
              <a:t>-&gt;</a:t>
            </a:r>
            <a:r>
              <a:rPr lang="ko-KR" altLang="en-US" dirty="0"/>
              <a:t>라이브러리 포함하기</a:t>
            </a:r>
            <a:r>
              <a:rPr lang="en-US" altLang="ko-KR" dirty="0"/>
              <a:t>-&gt;</a:t>
            </a:r>
            <a:r>
              <a:rPr lang="ko-KR" altLang="en-US" dirty="0"/>
              <a:t>라이브러리 관리</a:t>
            </a:r>
            <a:r>
              <a:rPr lang="en-US" altLang="ko-KR" dirty="0"/>
              <a:t>-&gt;HX711 Arduino Library </a:t>
            </a:r>
            <a:r>
              <a:rPr lang="ko-KR" altLang="en-US" dirty="0"/>
              <a:t>검색 </a:t>
            </a:r>
            <a:r>
              <a:rPr lang="en-US" altLang="ko-KR" dirty="0"/>
              <a:t>-&gt; </a:t>
            </a:r>
            <a:r>
              <a:rPr lang="ko-KR" altLang="en-US" dirty="0"/>
              <a:t>설치</a:t>
            </a:r>
          </a:p>
          <a:p>
            <a:pPr lvl="1"/>
            <a:r>
              <a:rPr lang="ko-KR" altLang="en-US" dirty="0"/>
              <a:t>스케치</a:t>
            </a:r>
            <a:r>
              <a:rPr lang="en-US" altLang="ko-KR" dirty="0"/>
              <a:t>-&gt;</a:t>
            </a:r>
            <a:r>
              <a:rPr lang="ko-KR" altLang="en-US" dirty="0"/>
              <a:t>라이브러리 포함하기</a:t>
            </a:r>
            <a:r>
              <a:rPr lang="en-US" altLang="ko-KR" dirty="0"/>
              <a:t>-&gt;.ZIP </a:t>
            </a:r>
            <a:r>
              <a:rPr lang="ko-KR" altLang="en-US" dirty="0"/>
              <a:t>라이브러리 추가</a:t>
            </a:r>
            <a:r>
              <a:rPr lang="en-US" altLang="ko-KR" dirty="0"/>
              <a:t>-&gt;</a:t>
            </a:r>
            <a:r>
              <a:rPr lang="ko-KR" altLang="en-US" dirty="0"/>
              <a:t>폴더 내의 </a:t>
            </a:r>
            <a:r>
              <a:rPr lang="en-US" altLang="ko-KR" dirty="0"/>
              <a:t>pubsubclient-master.zip </a:t>
            </a:r>
            <a:r>
              <a:rPr lang="ko-KR" altLang="en-US" dirty="0"/>
              <a:t>파일 선택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487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2E97A5-859B-EABA-8AC5-2A6BB32AB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무게 설정 변경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6ED4EB-C8F4-AB3E-42E4-C093C5F98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기본적으로</a:t>
            </a:r>
            <a:r>
              <a:rPr lang="en-US" altLang="ko-KR" dirty="0"/>
              <a:t>, </a:t>
            </a:r>
            <a:r>
              <a:rPr lang="ko-KR" altLang="en-US" dirty="0"/>
              <a:t>저울에 </a:t>
            </a:r>
            <a:r>
              <a:rPr lang="en-US" altLang="ko-KR" dirty="0"/>
              <a:t>40g </a:t>
            </a:r>
            <a:r>
              <a:rPr lang="ko-KR" altLang="en-US" dirty="0"/>
              <a:t>이하로 감지되는 경우에만 </a:t>
            </a:r>
            <a:r>
              <a:rPr lang="en-US" altLang="ko-KR" dirty="0"/>
              <a:t>Push message</a:t>
            </a:r>
            <a:r>
              <a:rPr lang="ko-KR" altLang="en-US" dirty="0"/>
              <a:t>가 전송되도록 설정되어 있습니다</a:t>
            </a:r>
            <a:r>
              <a:rPr lang="en-US" altLang="ko-KR" dirty="0"/>
              <a:t>. </a:t>
            </a:r>
            <a:r>
              <a:rPr lang="ko-KR" altLang="en-US" dirty="0"/>
              <a:t>이 값을 수정하려면 </a:t>
            </a:r>
            <a:r>
              <a:rPr lang="en-US" altLang="ko-KR" dirty="0" err="1"/>
              <a:t>IOT_WEIGHT.ino</a:t>
            </a:r>
            <a:r>
              <a:rPr lang="en-US" altLang="ko-KR" dirty="0"/>
              <a:t> </a:t>
            </a:r>
            <a:r>
              <a:rPr lang="ko-KR" altLang="en-US" dirty="0"/>
              <a:t>파일을 수정 후 업로드 하시기 바랍니다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3E0CC4A-BA7B-DB15-4E6D-A9913B01B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128" y="3489625"/>
            <a:ext cx="3054507" cy="774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568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789EFE-4FC9-6457-9C0B-5FC48A10B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무게센서</a:t>
            </a:r>
            <a:r>
              <a:rPr lang="en-US" altLang="ko-KR" dirty="0"/>
              <a:t>(HX711)</a:t>
            </a:r>
            <a:r>
              <a:rPr lang="ko-KR" altLang="en-US" dirty="0"/>
              <a:t> 스펙 관련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C5C880-3745-9404-B6BC-B2F15747D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ESP8266 </a:t>
            </a:r>
            <a:r>
              <a:rPr lang="ko-KR" altLang="en-US" dirty="0"/>
              <a:t>부팅 시</a:t>
            </a:r>
            <a:r>
              <a:rPr lang="en-US" altLang="ko-KR" dirty="0"/>
              <a:t>, </a:t>
            </a:r>
            <a:r>
              <a:rPr lang="ko-KR" altLang="en-US" dirty="0"/>
              <a:t>저울을 보정하는 과정을 수행합니다</a:t>
            </a:r>
            <a:r>
              <a:rPr lang="en-US" altLang="ko-KR" dirty="0"/>
              <a:t>.</a:t>
            </a:r>
          </a:p>
          <a:p>
            <a:r>
              <a:rPr lang="ko-KR" altLang="en-US" b="1" dirty="0">
                <a:solidFill>
                  <a:srgbClr val="FF0000"/>
                </a:solidFill>
              </a:rPr>
              <a:t>부팅시에 저울에 올려진 무게를 </a:t>
            </a:r>
            <a:r>
              <a:rPr lang="en-US" altLang="ko-KR" b="1" dirty="0">
                <a:solidFill>
                  <a:srgbClr val="FF0000"/>
                </a:solidFill>
              </a:rPr>
              <a:t>0g</a:t>
            </a:r>
            <a:r>
              <a:rPr lang="ko-KR" altLang="en-US" b="1" dirty="0">
                <a:solidFill>
                  <a:srgbClr val="FF0000"/>
                </a:solidFill>
              </a:rPr>
              <a:t>으로 초기화 하기 때문에</a:t>
            </a:r>
            <a:r>
              <a:rPr lang="en-US" altLang="ko-KR" b="1" dirty="0">
                <a:solidFill>
                  <a:srgbClr val="FF0000"/>
                </a:solidFill>
              </a:rPr>
              <a:t>, </a:t>
            </a:r>
            <a:r>
              <a:rPr lang="ko-KR" altLang="en-US" b="1" dirty="0">
                <a:solidFill>
                  <a:srgbClr val="FF0000"/>
                </a:solidFill>
              </a:rPr>
              <a:t>전원을 연결하기 전 무게센서 위에는 아무것도 없도록 하시기 바랍니다</a:t>
            </a:r>
            <a:r>
              <a:rPr lang="en-US" altLang="ko-KR" b="1" dirty="0">
                <a:solidFill>
                  <a:srgbClr val="FF0000"/>
                </a:solidFill>
              </a:rPr>
              <a:t>.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4465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커넥터이(가) 표시된 사진&#10;&#10;자동 생성된 설명">
            <a:extLst>
              <a:ext uri="{FF2B5EF4-FFF2-40B4-BE49-F238E27FC236}">
                <a16:creationId xmlns:a16="http://schemas.microsoft.com/office/drawing/2014/main" id="{E181AED0-4D48-BEBE-1BAC-93FB608F4E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34" y="659476"/>
            <a:ext cx="5458784" cy="54587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F12BCD-2BE4-870E-F5E3-CB6F854BA6A9}"/>
              </a:ext>
            </a:extLst>
          </p:cNvPr>
          <p:cNvSpPr txBox="1"/>
          <p:nvPr/>
        </p:nvSpPr>
        <p:spPr>
          <a:xfrm>
            <a:off x="4120490" y="4922696"/>
            <a:ext cx="1595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HX711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C15ECC-CBC1-FCE9-CEC9-49054EEDBD32}"/>
              </a:ext>
            </a:extLst>
          </p:cNvPr>
          <p:cNvSpPr txBox="1"/>
          <p:nvPr/>
        </p:nvSpPr>
        <p:spPr>
          <a:xfrm>
            <a:off x="1310436" y="3529933"/>
            <a:ext cx="1260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ESP8266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74AF98-6BF7-0D62-8769-1513E25EDF7D}"/>
              </a:ext>
            </a:extLst>
          </p:cNvPr>
          <p:cNvSpPr txBox="1"/>
          <p:nvPr/>
        </p:nvSpPr>
        <p:spPr>
          <a:xfrm>
            <a:off x="6096000" y="659476"/>
            <a:ext cx="50181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ESP8266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기존 </a:t>
            </a:r>
            <a:r>
              <a:rPr lang="en-US" altLang="ko-KR" dirty="0"/>
              <a:t>ESP8266</a:t>
            </a:r>
            <a:r>
              <a:rPr lang="ko-KR" altLang="en-US" dirty="0"/>
              <a:t>의 불편한 개발 환경을 보안한 확장 보드</a:t>
            </a:r>
            <a:r>
              <a:rPr lang="en-US" altLang="ko-KR" dirty="0"/>
              <a:t>(https://makernambo.com/49)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556AB5-38CC-FBF8-A924-015145A25DAC}"/>
              </a:ext>
            </a:extLst>
          </p:cNvPr>
          <p:cNvSpPr txBox="1"/>
          <p:nvPr/>
        </p:nvSpPr>
        <p:spPr>
          <a:xfrm>
            <a:off x="6096000" y="2102503"/>
            <a:ext cx="50181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HX711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무게를 측정하기 위한 센서</a:t>
            </a:r>
            <a:r>
              <a:rPr lang="en-US" altLang="ko-KR" dirty="0"/>
              <a:t>(</a:t>
            </a:r>
            <a:r>
              <a:rPr lang="en-US" altLang="ko-KR" dirty="0">
                <a:hlinkClick r:id="rId3"/>
              </a:rPr>
              <a:t>https://cdn.sparkfun.com/datasheets/Sensors/ForceFlex/hx711_english.pdf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오차범위 </a:t>
            </a:r>
            <a:r>
              <a:rPr lang="en-US" altLang="ko-KR" dirty="0"/>
              <a:t>: </a:t>
            </a:r>
            <a:r>
              <a:rPr lang="ko-KR" altLang="en-US" dirty="0"/>
              <a:t>최소</a:t>
            </a:r>
            <a:r>
              <a:rPr lang="en-US" altLang="ko-KR" dirty="0"/>
              <a:t>1g, +-5%</a:t>
            </a:r>
          </a:p>
        </p:txBody>
      </p:sp>
    </p:spTree>
    <p:extLst>
      <p:ext uri="{BB962C8B-B14F-4D97-AF65-F5344CB8AC3E}">
        <p14:creationId xmlns:p14="http://schemas.microsoft.com/office/powerpoint/2010/main" val="835449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3BEA49-7276-4334-C63C-5DEDF2298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Wi-Fi </a:t>
            </a:r>
            <a:r>
              <a:rPr lang="ko-KR" altLang="en-US" dirty="0"/>
              <a:t>설정 방법</a:t>
            </a:r>
            <a:r>
              <a:rPr lang="en-US" altLang="ko-KR" dirty="0"/>
              <a:t> : step1</a:t>
            </a:r>
            <a:endParaRPr lang="ko-KR" altLang="en-US" dirty="0"/>
          </a:p>
        </p:txBody>
      </p:sp>
      <p:pic>
        <p:nvPicPr>
          <p:cNvPr id="1026" name="Picture 2" descr="ESP8266 NodeMCU pinout for Arduino IDE - Mechatronics Blog">
            <a:extLst>
              <a:ext uri="{FF2B5EF4-FFF2-40B4-BE49-F238E27FC236}">
                <a16:creationId xmlns:a16="http://schemas.microsoft.com/office/drawing/2014/main" id="{6AA16B33-6B3D-4950-AE5E-AA7499F0DD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61" r="18524"/>
          <a:stretch/>
        </p:blipFill>
        <p:spPr bwMode="auto">
          <a:xfrm>
            <a:off x="838200" y="1690688"/>
            <a:ext cx="1761067" cy="3432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0D69262C-AB87-E7D1-6B59-8B6E46949A46}"/>
              </a:ext>
            </a:extLst>
          </p:cNvPr>
          <p:cNvSpPr/>
          <p:nvPr/>
        </p:nvSpPr>
        <p:spPr>
          <a:xfrm>
            <a:off x="1964267" y="4478867"/>
            <a:ext cx="351366" cy="3598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7C9A50-5263-7E5B-1D76-249D297D1E6B}"/>
              </a:ext>
            </a:extLst>
          </p:cNvPr>
          <p:cNvSpPr txBox="1"/>
          <p:nvPr/>
        </p:nvSpPr>
        <p:spPr>
          <a:xfrm>
            <a:off x="1879600" y="4923338"/>
            <a:ext cx="6392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Wi-Fi</a:t>
            </a:r>
          </a:p>
          <a:p>
            <a:r>
              <a:rPr lang="ko-KR" altLang="en-US" sz="1000" dirty="0"/>
              <a:t>초기화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B718BD-EAD5-0ADB-A813-5B7F9D383354}"/>
              </a:ext>
            </a:extLst>
          </p:cNvPr>
          <p:cNvSpPr txBox="1"/>
          <p:nvPr/>
        </p:nvSpPr>
        <p:spPr>
          <a:xfrm>
            <a:off x="2920999" y="1690688"/>
            <a:ext cx="79686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Wi-Fi </a:t>
            </a:r>
            <a:r>
              <a:rPr lang="ko-KR" altLang="en-US" dirty="0"/>
              <a:t>연결 정보 초기화를 위해 전원을 켠 후 </a:t>
            </a:r>
            <a:r>
              <a:rPr lang="en-US" altLang="ko-KR" dirty="0"/>
              <a:t>ESP8266</a:t>
            </a:r>
            <a:r>
              <a:rPr lang="ko-KR" altLang="en-US" dirty="0"/>
              <a:t>의 </a:t>
            </a:r>
            <a:r>
              <a:rPr lang="en-US" altLang="ko-KR" dirty="0"/>
              <a:t>‘FLASH’ </a:t>
            </a:r>
            <a:r>
              <a:rPr lang="ko-KR" altLang="en-US" dirty="0"/>
              <a:t>버튼을 클릭합니다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74695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3BEA49-7276-4334-C63C-5DEDF2298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Wi-Fi </a:t>
            </a:r>
            <a:r>
              <a:rPr lang="ko-KR" altLang="en-US" dirty="0"/>
              <a:t>설정 방법</a:t>
            </a:r>
            <a:r>
              <a:rPr lang="en-US" altLang="ko-KR" dirty="0"/>
              <a:t> : step2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B718BD-EAD5-0ADB-A813-5B7F9D383354}"/>
              </a:ext>
            </a:extLst>
          </p:cNvPr>
          <p:cNvSpPr txBox="1"/>
          <p:nvPr/>
        </p:nvSpPr>
        <p:spPr>
          <a:xfrm>
            <a:off x="5362283" y="1690688"/>
            <a:ext cx="55273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스마트폰에서 </a:t>
            </a:r>
            <a:r>
              <a:rPr lang="en-US" altLang="ko-KR" dirty="0"/>
              <a:t>Wi-Fi</a:t>
            </a:r>
            <a:r>
              <a:rPr lang="ko-KR" altLang="en-US" dirty="0"/>
              <a:t>를 켠 후 </a:t>
            </a:r>
            <a:r>
              <a:rPr lang="en-US" altLang="ko-KR" b="1" dirty="0"/>
              <a:t>IOT_FAN</a:t>
            </a:r>
            <a:r>
              <a:rPr lang="en-US" altLang="ko-KR" dirty="0"/>
              <a:t> </a:t>
            </a:r>
            <a:r>
              <a:rPr lang="ko-KR" altLang="en-US" dirty="0"/>
              <a:t>또는 </a:t>
            </a:r>
            <a:r>
              <a:rPr lang="en-US" altLang="ko-KR" b="1" dirty="0"/>
              <a:t>IOT_THERMO</a:t>
            </a:r>
            <a:r>
              <a:rPr lang="ko-KR" altLang="en-US" dirty="0"/>
              <a:t>를 찾은 후 연결합니다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‘</a:t>
            </a:r>
            <a:r>
              <a:rPr lang="ko-KR" altLang="en-US" dirty="0"/>
              <a:t>간헐적으로 인터넷 연결이 확실하지 않음</a:t>
            </a:r>
            <a:r>
              <a:rPr lang="en-US" altLang="ko-KR" dirty="0"/>
              <a:t>’ </a:t>
            </a:r>
            <a:r>
              <a:rPr lang="ko-KR" altLang="en-US" dirty="0"/>
              <a:t>메시지가 출력될 때가 있는데</a:t>
            </a:r>
            <a:r>
              <a:rPr lang="en-US" altLang="ko-KR" dirty="0"/>
              <a:t>, </a:t>
            </a:r>
            <a:r>
              <a:rPr lang="ko-KR" altLang="en-US" dirty="0"/>
              <a:t>이때는 </a:t>
            </a:r>
            <a:r>
              <a:rPr lang="en-US" altLang="ko-KR" dirty="0"/>
              <a:t>‘</a:t>
            </a:r>
            <a:r>
              <a:rPr lang="ko-KR" altLang="en-US" b="1" dirty="0"/>
              <a:t>항상 연결</a:t>
            </a:r>
            <a:r>
              <a:rPr lang="en-US" altLang="ko-KR" dirty="0"/>
              <a:t>’ </a:t>
            </a:r>
            <a:r>
              <a:rPr lang="ko-KR" altLang="en-US" dirty="0"/>
              <a:t>을 반드시 클릭해 주시기 바랍니다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4" name="그림 3" descr="텍스트, 전자기기, 휴대폰이(가) 표시된 사진&#10;&#10;자동 생성된 설명">
            <a:extLst>
              <a:ext uri="{FF2B5EF4-FFF2-40B4-BE49-F238E27FC236}">
                <a16:creationId xmlns:a16="http://schemas.microsoft.com/office/drawing/2014/main" id="{E432A20C-C844-48D4-5AA6-2A33244312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176" y="1614006"/>
            <a:ext cx="2231382" cy="4958627"/>
          </a:xfrm>
          <a:prstGeom prst="rect">
            <a:avLst/>
          </a:prstGeom>
        </p:spPr>
      </p:pic>
      <p:pic>
        <p:nvPicPr>
          <p:cNvPr id="6" name="그림 5" descr="텍스트, 전자기기, 스크린샷이(가) 표시된 사진&#10;&#10;자동 생성된 설명">
            <a:extLst>
              <a:ext uri="{FF2B5EF4-FFF2-40B4-BE49-F238E27FC236}">
                <a16:creationId xmlns:a16="http://schemas.microsoft.com/office/drawing/2014/main" id="{A2669501-04F8-909E-8A8C-A80423E986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572" y="1690688"/>
            <a:ext cx="2231383" cy="495862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0117A8D8-A149-B865-94D1-4A223B2AE9B9}"/>
              </a:ext>
            </a:extLst>
          </p:cNvPr>
          <p:cNvSpPr/>
          <p:nvPr/>
        </p:nvSpPr>
        <p:spPr>
          <a:xfrm>
            <a:off x="2947223" y="5443442"/>
            <a:ext cx="2115729" cy="2766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716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, 검은색, 전자기기, 프로젝터이(가) 표시된 사진&#10;&#10;자동 생성된 설명">
            <a:extLst>
              <a:ext uri="{FF2B5EF4-FFF2-40B4-BE49-F238E27FC236}">
                <a16:creationId xmlns:a16="http://schemas.microsoft.com/office/drawing/2014/main" id="{C98B8B83-2568-7384-6F6A-F703523636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9759" y="1690688"/>
            <a:ext cx="2188576" cy="4863503"/>
          </a:xfrm>
          <a:prstGeom prst="rect">
            <a:avLst/>
          </a:prstGeom>
        </p:spPr>
      </p:pic>
      <p:pic>
        <p:nvPicPr>
          <p:cNvPr id="4" name="그림 3" descr="텍스트, 전자기기, 스크린샷, 휴대폰이(가) 표시된 사진&#10;&#10;자동 생성된 설명">
            <a:extLst>
              <a:ext uri="{FF2B5EF4-FFF2-40B4-BE49-F238E27FC236}">
                <a16:creationId xmlns:a16="http://schemas.microsoft.com/office/drawing/2014/main" id="{212373AF-A438-3D3A-1131-1BCC1A440F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97" y="1690688"/>
            <a:ext cx="2188576" cy="486350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C3BEA49-7276-4334-C63C-5DEDF2298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Wi-Fi </a:t>
            </a:r>
            <a:r>
              <a:rPr lang="ko-KR" altLang="en-US" dirty="0"/>
              <a:t>설정 방법</a:t>
            </a:r>
            <a:r>
              <a:rPr lang="en-US" altLang="ko-KR" dirty="0"/>
              <a:t> : step3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B718BD-EAD5-0ADB-A813-5B7F9D383354}"/>
              </a:ext>
            </a:extLst>
          </p:cNvPr>
          <p:cNvSpPr txBox="1"/>
          <p:nvPr/>
        </p:nvSpPr>
        <p:spPr>
          <a:xfrm>
            <a:off x="5842464" y="1690688"/>
            <a:ext cx="61860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사진에 표시된 톱니바퀴 모양을 눌러 </a:t>
            </a:r>
            <a:r>
              <a:rPr lang="en-US" altLang="ko-KR" dirty="0"/>
              <a:t>‘</a:t>
            </a:r>
            <a:r>
              <a:rPr lang="ko-KR" altLang="en-US" dirty="0"/>
              <a:t>공유기 관리</a:t>
            </a:r>
            <a:r>
              <a:rPr lang="en-US" altLang="ko-KR" dirty="0"/>
              <a:t>’ </a:t>
            </a:r>
            <a:r>
              <a:rPr lang="ko-KR" altLang="en-US" dirty="0"/>
              <a:t>메뉴에 진입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또는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크롬</a:t>
            </a:r>
            <a:r>
              <a:rPr lang="en-US" altLang="ko-KR" dirty="0"/>
              <a:t>/</a:t>
            </a:r>
            <a:r>
              <a:rPr lang="ko-KR" altLang="en-US" dirty="0"/>
              <a:t>삼성 브라우저에서 아래의 </a:t>
            </a:r>
            <a:r>
              <a:rPr lang="en-US" altLang="ko-KR" dirty="0"/>
              <a:t>URL</a:t>
            </a:r>
            <a:r>
              <a:rPr lang="ko-KR" altLang="en-US" dirty="0"/>
              <a:t>로 접속합니다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http://192.168.1.1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28A6325-F018-5ADB-83FA-255F90DB05F9}"/>
              </a:ext>
            </a:extLst>
          </p:cNvPr>
          <p:cNvSpPr/>
          <p:nvPr/>
        </p:nvSpPr>
        <p:spPr>
          <a:xfrm>
            <a:off x="2186247" y="3004099"/>
            <a:ext cx="365760" cy="5527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CB17E9FA-6D3C-BC82-8283-9DF55A452870}"/>
              </a:ext>
            </a:extLst>
          </p:cNvPr>
          <p:cNvSpPr/>
          <p:nvPr/>
        </p:nvSpPr>
        <p:spPr>
          <a:xfrm>
            <a:off x="2768138" y="3280497"/>
            <a:ext cx="355023" cy="27639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39DE386-4B80-2ADD-3BEF-CE0601E3CB31}"/>
              </a:ext>
            </a:extLst>
          </p:cNvPr>
          <p:cNvSpPr/>
          <p:nvPr/>
        </p:nvSpPr>
        <p:spPr>
          <a:xfrm>
            <a:off x="3123161" y="4473311"/>
            <a:ext cx="2255174" cy="4003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4514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3BEA49-7276-4334-C63C-5DEDF2298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Wi-Fi </a:t>
            </a:r>
            <a:r>
              <a:rPr lang="ko-KR" altLang="en-US" dirty="0"/>
              <a:t>설정 방법</a:t>
            </a:r>
            <a:r>
              <a:rPr lang="en-US" altLang="ko-KR" dirty="0"/>
              <a:t> : step4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B718BD-EAD5-0ADB-A813-5B7F9D383354}"/>
              </a:ext>
            </a:extLst>
          </p:cNvPr>
          <p:cNvSpPr txBox="1"/>
          <p:nvPr/>
        </p:nvSpPr>
        <p:spPr>
          <a:xfrm>
            <a:off x="3491345" y="1690688"/>
            <a:ext cx="853717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Wi-Fi </a:t>
            </a:r>
            <a:r>
              <a:rPr lang="ko-KR" altLang="en-US" dirty="0"/>
              <a:t>연결과 관련된 정보들을 기입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SSID : </a:t>
            </a:r>
            <a:r>
              <a:rPr lang="ko-KR" altLang="en-US" b="1" dirty="0"/>
              <a:t>연결할 무선 공유기의 이름</a:t>
            </a:r>
            <a:r>
              <a:rPr lang="en-US" altLang="ko-KR" dirty="0"/>
              <a:t>(ex. </a:t>
            </a:r>
            <a:r>
              <a:rPr lang="en-US" altLang="ko-KR" dirty="0" err="1"/>
              <a:t>U+NetFFFD</a:t>
            </a:r>
            <a:r>
              <a:rPr lang="en-US" altLang="ko-K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WLAN Password : </a:t>
            </a:r>
            <a:r>
              <a:rPr lang="ko-KR" altLang="en-US" b="1" dirty="0"/>
              <a:t>연결할 무선 공유기의 비밀번호</a:t>
            </a:r>
            <a:r>
              <a:rPr lang="en-US" altLang="ko-KR" dirty="0"/>
              <a:t>(ex.</a:t>
            </a:r>
            <a:r>
              <a:rPr lang="ko-KR" altLang="en-US" dirty="0"/>
              <a:t> </a:t>
            </a:r>
            <a:r>
              <a:rPr lang="en-US" altLang="ko-KR" dirty="0"/>
              <a:t>a123456789)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r>
              <a:rPr lang="ko-KR" altLang="en-US" dirty="0"/>
              <a:t>연결할 공유기의 정보를 입력한 후 </a:t>
            </a:r>
            <a:r>
              <a:rPr lang="en-US" altLang="ko-KR" b="1" dirty="0"/>
              <a:t>Submit</a:t>
            </a:r>
            <a:r>
              <a:rPr lang="en-US" altLang="ko-KR" dirty="0"/>
              <a:t> </a:t>
            </a:r>
            <a:r>
              <a:rPr lang="ko-KR" altLang="en-US" dirty="0"/>
              <a:t>버튼 클릭</a:t>
            </a:r>
            <a:endParaRPr lang="en-US" altLang="ko-KR" dirty="0"/>
          </a:p>
          <a:p>
            <a:r>
              <a:rPr lang="ko-KR" altLang="en-US" dirty="0"/>
              <a:t>버튼 클릭과 동시에 </a:t>
            </a:r>
            <a:r>
              <a:rPr lang="en-US" altLang="ko-KR" dirty="0"/>
              <a:t>ESP8266</a:t>
            </a:r>
            <a:r>
              <a:rPr lang="ko-KR" altLang="en-US" dirty="0"/>
              <a:t>은 곧바로 재부팅 되면서 해당 무선 공유기에 연결을 시도합니다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[ 20</a:t>
            </a:r>
            <a:r>
              <a:rPr lang="ko-KR" altLang="en-US" dirty="0"/>
              <a:t>초간 연결을 시도하며</a:t>
            </a:r>
            <a:r>
              <a:rPr lang="en-US" altLang="ko-KR" dirty="0"/>
              <a:t>, </a:t>
            </a:r>
            <a:r>
              <a:rPr lang="ko-KR" altLang="en-US" dirty="0">
                <a:solidFill>
                  <a:srgbClr val="FF0000"/>
                </a:solidFill>
              </a:rPr>
              <a:t>연결에 실패하는 경우 자체적으로 </a:t>
            </a:r>
            <a:r>
              <a:rPr lang="en-US" altLang="ko-KR" dirty="0">
                <a:solidFill>
                  <a:srgbClr val="FF0000"/>
                </a:solidFill>
              </a:rPr>
              <a:t>Wi-Fi </a:t>
            </a:r>
            <a:r>
              <a:rPr lang="ko-KR" altLang="en-US" dirty="0">
                <a:solidFill>
                  <a:srgbClr val="FF0000"/>
                </a:solidFill>
              </a:rPr>
              <a:t>연결정보 초기화</a:t>
            </a:r>
            <a:r>
              <a:rPr lang="en-US" altLang="ko-KR" dirty="0">
                <a:solidFill>
                  <a:srgbClr val="FF0000"/>
                </a:solidFill>
              </a:rPr>
              <a:t>(Step1)</a:t>
            </a:r>
            <a:r>
              <a:rPr lang="ko-KR" altLang="en-US" dirty="0">
                <a:solidFill>
                  <a:srgbClr val="FF0000"/>
                </a:solidFill>
              </a:rPr>
              <a:t>를 수행</a:t>
            </a:r>
            <a:r>
              <a:rPr lang="ko-KR" altLang="en-US" dirty="0"/>
              <a:t>합니다</a:t>
            </a:r>
            <a:r>
              <a:rPr lang="en-US" altLang="ko-KR" dirty="0"/>
              <a:t>. </a:t>
            </a:r>
            <a:r>
              <a:rPr lang="ko-KR" altLang="en-US" dirty="0"/>
              <a:t>실패하는 경우 입력하신 </a:t>
            </a:r>
            <a:r>
              <a:rPr lang="en-US" altLang="ko-KR" dirty="0"/>
              <a:t>SSID/Password</a:t>
            </a:r>
            <a:r>
              <a:rPr lang="ko-KR" altLang="en-US" dirty="0"/>
              <a:t>를 확인하시기 바랍니다</a:t>
            </a:r>
            <a:r>
              <a:rPr lang="en-US" altLang="ko-KR" dirty="0"/>
              <a:t>. ]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4C73C876-C25E-6A8C-F24B-D83183B7D5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064" y="1546104"/>
            <a:ext cx="2301982" cy="5115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520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539</Words>
  <Application>Microsoft Office PowerPoint</Application>
  <PresentationFormat>와이드스크린</PresentationFormat>
  <Paragraphs>60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사용자 가이드</vt:lpstr>
      <vt:lpstr>아두이노(ESP8266) 설정 방법</vt:lpstr>
      <vt:lpstr>무게 설정 변경</vt:lpstr>
      <vt:lpstr>무게센서(HX711) 스펙 관련</vt:lpstr>
      <vt:lpstr>PowerPoint 프레젠테이션</vt:lpstr>
      <vt:lpstr>Wi-Fi 설정 방법 : step1</vt:lpstr>
      <vt:lpstr>Wi-Fi 설정 방법 : step2</vt:lpstr>
      <vt:lpstr>Wi-Fi 설정 방법 : step3</vt:lpstr>
      <vt:lpstr>Wi-Fi 설정 방법 : step4</vt:lpstr>
      <vt:lpstr>설정 확인 : step5</vt:lpstr>
      <vt:lpstr>ESP8266 구현 관련 정보</vt:lpstr>
      <vt:lpstr>Android Application 설치</vt:lpstr>
      <vt:lpstr>Android Application 구동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사용자 가이드</dc:title>
  <dc:creator>박찬 (Chan Park)</dc:creator>
  <cp:lastModifiedBy>3353</cp:lastModifiedBy>
  <cp:revision>17</cp:revision>
  <dcterms:created xsi:type="dcterms:W3CDTF">2022-10-14T17:18:06Z</dcterms:created>
  <dcterms:modified xsi:type="dcterms:W3CDTF">2022-11-26T01:58:25Z</dcterms:modified>
</cp:coreProperties>
</file>