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4EC8B-1F5D-7E54-DF89-1FAB0656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6D4E8-B969-0621-744F-4C23044D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A1A3F-CB45-08D9-FADD-8A062A4B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7E30B-87BA-289A-1BCB-13FFC7D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A2CA5-4163-1A22-49F4-658D2ACA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0D777-6FDC-D73C-C8FC-BF3CD72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B7942-0F94-B1BB-F260-5B5C62B9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08950-9A87-2571-0847-6248B5AA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7D20A-FA96-2BB7-F287-4D11C612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A23E5-32BA-36B1-941A-063AD72A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EAAE4-44AD-EDD1-BA8F-F4587E61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307452-B1BC-4872-4B25-F36D76EAF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1E446-3CAB-7148-6642-913904C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4141-2E34-8E28-0950-B617B1DF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AAEFC-9E2E-BF84-1B84-2184F22B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E775-B1E6-DC2C-415B-90E828FC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9EF5C-4B43-A438-D26E-FBFA23A5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9E8D5-8AFE-A6CA-9D91-6AA9447E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99737-556B-06B4-335D-D2C61B22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8C83D-D384-D535-C6FC-2704AB85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5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77F9F-80E4-7591-4771-25D7613A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B4FD1-7F69-A839-ACF9-6ACF3FC76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EA0E4-890F-F073-528C-89F1083B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748F2-4B1C-2FB2-35FF-113EEA6B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0EA1-1E91-B95D-9FCB-72FEB8CA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F2C92-C340-CF5F-72AD-C8E09CF6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68F77-52B7-AC91-5B4B-F05A68A92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A4E8A-76DA-4651-9EE5-B8D7D3D1A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8D571-DE2B-DD39-0FDB-0800D3A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98333-D8EC-69F5-5547-E8FD2999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0E173-1A4C-59E6-63AB-940FF9B6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6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263B-B1A9-10DA-7427-77443E29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46EE4-E7E0-EBD0-4696-75E3D042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226CD-949C-273D-11B1-8DA2D25E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3BD075-F352-6DB6-078B-3BD8E5521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174DC-4DB8-2BE3-1C7E-5E00A318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F4A38D-D637-30CD-165A-2AECA3E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477D4A-90B4-3604-8638-38CAF3C8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10DD7-C7AE-95FE-9D8F-E37BC70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1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018EC-9BEF-DC3A-373E-704859A8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28272A-F42C-8E3B-AA56-EBB06AD6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7702A-2A5D-4D59-E9D5-4441FB01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234D9-BF0E-142D-1E89-B6CFD0F6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36B5C-0BD1-049B-7896-550F10C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DBAFC4-0758-0BFF-FA15-828FD350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EDD17-4BED-3A81-7F7E-B5F1BC21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F81AF-E147-CFBA-B41D-7A5B9BDE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193CC-CEEC-066A-D167-3BA098C5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10857-7316-E43F-520E-8BD70CFC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4B283-7256-E438-C7D6-7B643307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84E25-B928-E67D-407F-474EF317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3AFCD-F182-8765-EF20-6B6E054E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6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B0E4-1B4F-2F94-F50E-8AF58B96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842E7-8C17-99F6-5BF2-2219096C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172C7-DD38-F752-BA4F-C8EEB553A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FBBFA-D25F-712E-3BC4-707EC4A6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F7E14-ECD0-EB6C-AE0F-92C9FCA4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388C0-AF4C-6770-2171-4BB037D4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1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85C829-9F7D-411C-5041-9F1D02F2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6FCA1-E320-1955-63EE-050A2F2E2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CB1AD-A47D-1BDA-64D1-53DA9F43F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F0DB-48FF-4368-BDB6-0860BF039D8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A7DB1-AD12-D83E-36CB-9C016486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9EB8D-2167-AEAE-AEBB-66AE661D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8206-07F2-C04E-B501-E957124B3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가이드</a:t>
            </a:r>
          </a:p>
        </p:txBody>
      </p:sp>
    </p:spTree>
    <p:extLst>
      <p:ext uri="{BB962C8B-B14F-4D97-AF65-F5344CB8AC3E}">
        <p14:creationId xmlns:p14="http://schemas.microsoft.com/office/powerpoint/2010/main" val="125857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step1</a:t>
            </a:r>
            <a:endParaRPr lang="ko-KR" altLang="en-US" dirty="0"/>
          </a:p>
        </p:txBody>
      </p:sp>
      <p:pic>
        <p:nvPicPr>
          <p:cNvPr id="1026" name="Picture 2" descr="ESP8266 NodeMCU pinout for Arduino IDE - Mechatronics Blog">
            <a:extLst>
              <a:ext uri="{FF2B5EF4-FFF2-40B4-BE49-F238E27FC236}">
                <a16:creationId xmlns:a16="http://schemas.microsoft.com/office/drawing/2014/main" id="{6AA16B33-6B3D-4950-AE5E-AA7499F0D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r="18524"/>
          <a:stretch/>
        </p:blipFill>
        <p:spPr bwMode="auto">
          <a:xfrm>
            <a:off x="838200" y="1690688"/>
            <a:ext cx="1761067" cy="343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D69262C-AB87-E7D1-6B59-8B6E46949A46}"/>
              </a:ext>
            </a:extLst>
          </p:cNvPr>
          <p:cNvSpPr/>
          <p:nvPr/>
        </p:nvSpPr>
        <p:spPr>
          <a:xfrm>
            <a:off x="1964267" y="4478867"/>
            <a:ext cx="351366" cy="359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9A50-5263-7E5B-1D76-249D297D1E6B}"/>
              </a:ext>
            </a:extLst>
          </p:cNvPr>
          <p:cNvSpPr txBox="1"/>
          <p:nvPr/>
        </p:nvSpPr>
        <p:spPr>
          <a:xfrm>
            <a:off x="1879600" y="4923338"/>
            <a:ext cx="639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Wi-Fi</a:t>
            </a:r>
          </a:p>
          <a:p>
            <a:r>
              <a:rPr lang="ko-KR" altLang="en-US" sz="1000" dirty="0"/>
              <a:t>초기화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2920999" y="1690688"/>
            <a:ext cx="796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Wi-Fi </a:t>
            </a:r>
            <a:r>
              <a:rPr lang="ko-KR" altLang="en-US" dirty="0"/>
              <a:t>연결 정보 초기화를 위해 전원을 켠 후 </a:t>
            </a:r>
            <a:r>
              <a:rPr lang="en-US" altLang="ko-KR" dirty="0"/>
              <a:t>ESP8266</a:t>
            </a:r>
            <a:r>
              <a:rPr lang="ko-KR" altLang="en-US" dirty="0"/>
              <a:t>의 </a:t>
            </a:r>
            <a:r>
              <a:rPr lang="en-US" altLang="ko-KR" dirty="0"/>
              <a:t>‘FLASH’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69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5362283" y="1690688"/>
            <a:ext cx="5527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스마트폰에서 </a:t>
            </a:r>
            <a:r>
              <a:rPr lang="en-US" altLang="ko-KR" dirty="0"/>
              <a:t>Wi-Fi</a:t>
            </a:r>
            <a:r>
              <a:rPr lang="ko-KR" altLang="en-US" dirty="0"/>
              <a:t>를 켠 후 </a:t>
            </a:r>
            <a:r>
              <a:rPr lang="en-US" altLang="ko-KR" b="1" dirty="0"/>
              <a:t>IOT_FAN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b="1" dirty="0"/>
              <a:t>IOT_THERMO</a:t>
            </a:r>
            <a:r>
              <a:rPr lang="ko-KR" altLang="en-US" dirty="0"/>
              <a:t>를 찾은 후 연결합니다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간헐적으로 인터넷 연결이 확실하지 않음</a:t>
            </a:r>
            <a:r>
              <a:rPr lang="en-US" altLang="ko-KR" dirty="0"/>
              <a:t>’ </a:t>
            </a:r>
            <a:r>
              <a:rPr lang="ko-KR" altLang="en-US" dirty="0"/>
              <a:t>메시지가 출력될 때가 있는데</a:t>
            </a:r>
            <a:r>
              <a:rPr lang="en-US" altLang="ko-KR" dirty="0"/>
              <a:t>, </a:t>
            </a:r>
            <a:r>
              <a:rPr lang="ko-KR" altLang="en-US" dirty="0"/>
              <a:t>이때는 </a:t>
            </a:r>
            <a:r>
              <a:rPr lang="en-US" altLang="ko-KR" dirty="0"/>
              <a:t>‘</a:t>
            </a:r>
            <a:r>
              <a:rPr lang="ko-KR" altLang="en-US" b="1" dirty="0"/>
              <a:t>항상 연결</a:t>
            </a:r>
            <a:r>
              <a:rPr lang="en-US" altLang="ko-KR" dirty="0"/>
              <a:t>’ </a:t>
            </a:r>
            <a:r>
              <a:rPr lang="ko-KR" altLang="en-US" dirty="0"/>
              <a:t>을 반드시 클릭해 주시기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2B454A-97C4-B285-0C92-3D976508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9" y="1690688"/>
            <a:ext cx="2263140" cy="5029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E00DDA-C242-73D6-6647-1F972BD8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7" y="1690688"/>
            <a:ext cx="2263139" cy="50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B4AE24-E89C-FB95-7564-20F5370A5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3" y="1579418"/>
            <a:ext cx="2263139" cy="5029198"/>
          </a:xfrm>
          <a:prstGeom prst="rect">
            <a:avLst/>
          </a:prstGeom>
        </p:spPr>
      </p:pic>
      <p:pic>
        <p:nvPicPr>
          <p:cNvPr id="3" name="그림 2" descr="텍스트, 검은색, 전자기기이(가) 표시된 사진&#10;&#10;자동 생성된 설명">
            <a:extLst>
              <a:ext uri="{FF2B5EF4-FFF2-40B4-BE49-F238E27FC236}">
                <a16:creationId xmlns:a16="http://schemas.microsoft.com/office/drawing/2014/main" id="{EFD6D546-3EAD-7297-6ECA-DFCCC4EED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66" y="1579418"/>
            <a:ext cx="2255174" cy="50114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5842464" y="1690688"/>
            <a:ext cx="6186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사진에 표시된 </a:t>
            </a:r>
            <a:r>
              <a:rPr lang="ko-KR" altLang="en-US" b="1" dirty="0"/>
              <a:t>톱니바퀴 모양을 눌러 </a:t>
            </a:r>
            <a:r>
              <a:rPr lang="en-US" altLang="ko-KR" b="1" dirty="0"/>
              <a:t>‘</a:t>
            </a:r>
            <a:r>
              <a:rPr lang="ko-KR" altLang="en-US" b="1" dirty="0"/>
              <a:t>공유기 관리</a:t>
            </a:r>
            <a:r>
              <a:rPr lang="en-US" altLang="ko-KR" b="1" dirty="0"/>
              <a:t>’ </a:t>
            </a:r>
            <a:r>
              <a:rPr lang="ko-KR" altLang="en-US" dirty="0"/>
              <a:t>메뉴에 진입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크롬</a:t>
            </a:r>
            <a:r>
              <a:rPr lang="en-US" altLang="ko-KR" dirty="0"/>
              <a:t>/</a:t>
            </a:r>
            <a:r>
              <a:rPr lang="ko-KR" altLang="en-US" dirty="0"/>
              <a:t>삼성 브라우저에서 아래의 </a:t>
            </a:r>
            <a:r>
              <a:rPr lang="en-US" altLang="ko-KR" dirty="0"/>
              <a:t>URL</a:t>
            </a:r>
            <a:r>
              <a:rPr lang="ko-KR" altLang="en-US" dirty="0"/>
              <a:t>로 접속합니다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http://192.168.1.1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8A6325-F018-5ADB-83FA-255F90DB05F9}"/>
              </a:ext>
            </a:extLst>
          </p:cNvPr>
          <p:cNvSpPr/>
          <p:nvPr/>
        </p:nvSpPr>
        <p:spPr>
          <a:xfrm>
            <a:off x="2186247" y="3004099"/>
            <a:ext cx="365760" cy="552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17E9FA-6D3C-BC82-8283-9DF55A452870}"/>
              </a:ext>
            </a:extLst>
          </p:cNvPr>
          <p:cNvSpPr/>
          <p:nvPr/>
        </p:nvSpPr>
        <p:spPr>
          <a:xfrm>
            <a:off x="2768138" y="3280497"/>
            <a:ext cx="355023" cy="2763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9DE386-4B80-2ADD-3BEF-CE0601E3CB31}"/>
              </a:ext>
            </a:extLst>
          </p:cNvPr>
          <p:cNvSpPr/>
          <p:nvPr/>
        </p:nvSpPr>
        <p:spPr>
          <a:xfrm>
            <a:off x="3123161" y="4473311"/>
            <a:ext cx="2255174" cy="400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1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3491345" y="1690688"/>
            <a:ext cx="85371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Wi-Fi </a:t>
            </a:r>
            <a:r>
              <a:rPr lang="ko-KR" altLang="en-US" dirty="0"/>
              <a:t>연결과 관련된 정보들을 기입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SSID : </a:t>
            </a:r>
            <a:r>
              <a:rPr lang="ko-KR" altLang="en-US" b="1" dirty="0"/>
              <a:t>연결할 무선 공유기의 이름</a:t>
            </a:r>
            <a:r>
              <a:rPr lang="en-US" altLang="ko-KR" dirty="0"/>
              <a:t>(ex. </a:t>
            </a:r>
            <a:r>
              <a:rPr lang="en-US" altLang="ko-KR" dirty="0" err="1"/>
              <a:t>U+NetFFFD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WLAN Password : </a:t>
            </a:r>
            <a:r>
              <a:rPr lang="ko-KR" altLang="en-US" b="1" dirty="0"/>
              <a:t>연결할 무선 공유기의 비밀번호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Device</a:t>
            </a:r>
            <a:r>
              <a:rPr lang="ko-KR" altLang="en-US" dirty="0"/>
              <a:t> </a:t>
            </a:r>
            <a:r>
              <a:rPr lang="en-US" altLang="ko-KR" dirty="0"/>
              <a:t>ID : </a:t>
            </a:r>
            <a:r>
              <a:rPr lang="ko-KR" altLang="en-US" dirty="0"/>
              <a:t>장치를 식별할 수 있는 </a:t>
            </a:r>
            <a:r>
              <a:rPr lang="en-US" altLang="ko-KR" dirty="0"/>
              <a:t>ID(</a:t>
            </a:r>
            <a:r>
              <a:rPr lang="ko-KR" altLang="en-US" b="1" dirty="0"/>
              <a:t>임의로 지정</a:t>
            </a:r>
            <a:r>
              <a:rPr lang="en-US" altLang="ko-KR" b="1" dirty="0"/>
              <a:t>, </a:t>
            </a:r>
            <a:r>
              <a:rPr lang="ko-KR" altLang="en-US" b="1" dirty="0"/>
              <a:t>영문</a:t>
            </a:r>
            <a:r>
              <a:rPr lang="en-US" altLang="ko-KR" b="1" dirty="0"/>
              <a:t>+</a:t>
            </a:r>
            <a:r>
              <a:rPr lang="ko-KR" altLang="en-US" b="1" dirty="0"/>
              <a:t>숫자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연결할 공유기의 정보를 입력한 후 </a:t>
            </a:r>
            <a:r>
              <a:rPr lang="en-US" altLang="ko-KR" b="1" dirty="0"/>
              <a:t>Submit</a:t>
            </a:r>
            <a:r>
              <a:rPr lang="en-US" altLang="ko-KR" dirty="0"/>
              <a:t>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r>
              <a:rPr lang="ko-KR" altLang="en-US" dirty="0"/>
              <a:t>버튼 클릭과 동시에 </a:t>
            </a:r>
            <a:r>
              <a:rPr lang="en-US" altLang="ko-KR" dirty="0"/>
              <a:t>ESP8266</a:t>
            </a:r>
            <a:r>
              <a:rPr lang="ko-KR" altLang="en-US" dirty="0"/>
              <a:t>은 곧바로 재부팅 되면서 해당 무선 공유기에 연결을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이후 해당 페이지는 닫으셔도 됩니다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[ 20</a:t>
            </a:r>
            <a:r>
              <a:rPr lang="ko-KR" altLang="en-US" dirty="0"/>
              <a:t>초간 연결을 시도하며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연결에 실패하는 경우 자체적으로 </a:t>
            </a:r>
            <a:r>
              <a:rPr lang="en-US" altLang="ko-KR" dirty="0">
                <a:solidFill>
                  <a:srgbClr val="FF0000"/>
                </a:solidFill>
              </a:rPr>
              <a:t>Wi-Fi </a:t>
            </a:r>
            <a:r>
              <a:rPr lang="ko-KR" altLang="en-US" dirty="0">
                <a:solidFill>
                  <a:srgbClr val="FF0000"/>
                </a:solidFill>
              </a:rPr>
              <a:t>연결정보 초기화</a:t>
            </a:r>
            <a:r>
              <a:rPr lang="en-US" altLang="ko-KR" dirty="0">
                <a:solidFill>
                  <a:srgbClr val="FF0000"/>
                </a:solidFill>
              </a:rPr>
              <a:t>(Step1)</a:t>
            </a:r>
            <a:r>
              <a:rPr lang="ko-KR" altLang="en-US" dirty="0">
                <a:solidFill>
                  <a:srgbClr val="FF0000"/>
                </a:solidFill>
              </a:rPr>
              <a:t>를 수행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실패하는 경우 입력하신 </a:t>
            </a:r>
            <a:r>
              <a:rPr lang="en-US" altLang="ko-KR" dirty="0"/>
              <a:t>SSID/Password</a:t>
            </a:r>
            <a:r>
              <a:rPr lang="ko-KR" altLang="en-US" dirty="0"/>
              <a:t>를 확인하시기 바랍니다</a:t>
            </a:r>
            <a:r>
              <a:rPr lang="en-US" altLang="ko-KR" dirty="0"/>
              <a:t>. 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1C1D9-D70C-CE42-8CD4-B4A76FB4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5" y="1512717"/>
            <a:ext cx="232529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ESP8266</a:t>
            </a:r>
            <a:r>
              <a:rPr lang="ko-KR" altLang="en-US" dirty="0"/>
              <a:t> 구현 관련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1055716" y="1690688"/>
            <a:ext cx="9833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초 내에 </a:t>
            </a:r>
            <a:r>
              <a:rPr lang="en-US" altLang="ko-KR" dirty="0">
                <a:solidFill>
                  <a:srgbClr val="FF0000"/>
                </a:solidFill>
              </a:rPr>
              <a:t>Wi-Fi </a:t>
            </a:r>
            <a:r>
              <a:rPr lang="ko-KR" altLang="en-US" dirty="0">
                <a:solidFill>
                  <a:srgbClr val="FF0000"/>
                </a:solidFill>
              </a:rPr>
              <a:t>연결에 실패한 경우</a:t>
            </a:r>
            <a:r>
              <a:rPr lang="en-US" altLang="ko-KR" dirty="0">
                <a:solidFill>
                  <a:srgbClr val="FF0000"/>
                </a:solidFill>
              </a:rPr>
              <a:t>, ESP8266</a:t>
            </a:r>
            <a:r>
              <a:rPr lang="ko-KR" altLang="en-US" dirty="0">
                <a:solidFill>
                  <a:srgbClr val="FF0000"/>
                </a:solidFill>
              </a:rPr>
              <a:t>은 자동으로 </a:t>
            </a:r>
            <a:r>
              <a:rPr lang="en-US" altLang="ko-KR" dirty="0">
                <a:solidFill>
                  <a:srgbClr val="FF0000"/>
                </a:solidFill>
              </a:rPr>
              <a:t>Wi-Fi </a:t>
            </a:r>
            <a:r>
              <a:rPr lang="ko-KR" altLang="en-US" dirty="0">
                <a:solidFill>
                  <a:srgbClr val="FF0000"/>
                </a:solidFill>
              </a:rPr>
              <a:t>연결정보 초기화 과정</a:t>
            </a:r>
            <a:r>
              <a:rPr lang="en-US" altLang="ko-KR" dirty="0">
                <a:solidFill>
                  <a:srgbClr val="FF0000"/>
                </a:solidFill>
              </a:rPr>
              <a:t>(step1)</a:t>
            </a:r>
            <a:r>
              <a:rPr lang="ko-KR" altLang="en-US" dirty="0">
                <a:solidFill>
                  <a:srgbClr val="FF0000"/>
                </a:solidFill>
              </a:rPr>
              <a:t>을 수행합니다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만약 동작이 정상적으로 되지 않는 경우</a:t>
            </a:r>
            <a:r>
              <a:rPr lang="en-US" altLang="ko-KR" dirty="0">
                <a:solidFill>
                  <a:srgbClr val="FF0000"/>
                </a:solidFill>
              </a:rPr>
              <a:t>, Wi-Fi </a:t>
            </a:r>
            <a:r>
              <a:rPr lang="ko-KR" altLang="en-US" dirty="0">
                <a:solidFill>
                  <a:srgbClr val="FF0000"/>
                </a:solidFill>
              </a:rPr>
              <a:t>연결정보가 초기화 된 것은 아닌지 점검하시기 바랍니다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Wi-Fi </a:t>
            </a:r>
            <a:r>
              <a:rPr lang="ko-KR" altLang="en-US" dirty="0"/>
              <a:t>설정이 완료된 </a:t>
            </a:r>
            <a:r>
              <a:rPr lang="en-US" altLang="ko-KR" dirty="0"/>
              <a:t>ESP8266</a:t>
            </a:r>
            <a:r>
              <a:rPr lang="ko-KR" altLang="en-US" dirty="0"/>
              <a:t>은 </a:t>
            </a:r>
            <a:r>
              <a:rPr lang="en-US" altLang="ko-KR" dirty="0"/>
              <a:t>15</a:t>
            </a:r>
            <a:r>
              <a:rPr lang="ko-KR" altLang="en-US" dirty="0"/>
              <a:t>분에 한번씩 온도를 측정하여 서버로 전송하고</a:t>
            </a:r>
            <a:r>
              <a:rPr lang="en-US" altLang="ko-KR" dirty="0"/>
              <a:t>, ESP</a:t>
            </a:r>
            <a:r>
              <a:rPr lang="ko-KR" altLang="en-US" dirty="0"/>
              <a:t>는 </a:t>
            </a:r>
            <a:r>
              <a:rPr lang="en-US" altLang="ko-KR" dirty="0"/>
              <a:t>Deep-sleep </a:t>
            </a:r>
            <a:r>
              <a:rPr lang="ko-KR" altLang="en-US" dirty="0"/>
              <a:t>모드에 진입합니다</a:t>
            </a:r>
            <a:r>
              <a:rPr lang="en-US" altLang="ko-KR" dirty="0"/>
              <a:t>. </a:t>
            </a:r>
            <a:r>
              <a:rPr lang="ko-KR" altLang="en-US" dirty="0"/>
              <a:t>위의 과정을 반복합니다</a:t>
            </a:r>
            <a:r>
              <a:rPr lang="en-US" altLang="ko-KR" dirty="0"/>
              <a:t>.(Active</a:t>
            </a:r>
            <a:r>
              <a:rPr lang="ko-KR" altLang="en-US" dirty="0"/>
              <a:t>시 약 </a:t>
            </a:r>
            <a:r>
              <a:rPr lang="en-US" altLang="ko-KR" dirty="0"/>
              <a:t>110mA, Deep-Sleep</a:t>
            </a:r>
            <a:r>
              <a:rPr lang="ko-KR" altLang="en-US" dirty="0"/>
              <a:t>시 약 </a:t>
            </a:r>
            <a:r>
              <a:rPr lang="en-US" altLang="ko-KR" dirty="0"/>
              <a:t>0.3mA </a:t>
            </a:r>
            <a:r>
              <a:rPr lang="ko-KR" altLang="en-US" dirty="0"/>
              <a:t>소모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8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278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사용자 가이드</vt:lpstr>
      <vt:lpstr>Wi-Fi 설정 방법 : step1</vt:lpstr>
      <vt:lpstr>Wi-Fi 설정 방법 : step2</vt:lpstr>
      <vt:lpstr>Wi-Fi 설정 방법 : step3</vt:lpstr>
      <vt:lpstr>Wi-Fi 설정 방법 : step4</vt:lpstr>
      <vt:lpstr>ESP8266 구현 관련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가이드</dc:title>
  <dc:creator>박찬 (Chan Park)</dc:creator>
  <cp:lastModifiedBy>3353</cp:lastModifiedBy>
  <cp:revision>8</cp:revision>
  <dcterms:created xsi:type="dcterms:W3CDTF">2022-10-14T17:18:06Z</dcterms:created>
  <dcterms:modified xsi:type="dcterms:W3CDTF">2023-01-03T14:57:24Z</dcterms:modified>
</cp:coreProperties>
</file>