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>
        <p:scale>
          <a:sx n="66" d="100"/>
          <a:sy n="66" d="100"/>
        </p:scale>
        <p:origin x="23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DE482-CE69-5C50-02D6-9FA0C82A6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0F889E-ED94-807D-8832-B5B3D7DCD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01FAF-E5CB-F154-80E5-077C6C5B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814D-1316-495A-ADBC-E4CDCE80B08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14096-7CBD-F182-84A2-D2F094BD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1443B-C9A0-E3EC-9C51-EF0EEFE6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C574-850A-453C-A31C-720C6D76C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78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8A4AE-0066-168C-E971-421FF408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E289D8-F653-9617-73EC-79E6EC1FA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DCB22-308C-797B-CB21-2D373DF3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814D-1316-495A-ADBC-E4CDCE80B08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477E5-383E-B4EC-B17A-B07BF236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06D83-32E5-2BA3-DEB2-6D32931E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C574-850A-453C-A31C-720C6D76C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3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968B52-B30F-7D1C-965A-D5A8F536B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8DBC0A-FA9C-A21C-42BE-7C5BB594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93DAC-E8DE-983D-A61B-90DF7795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814D-1316-495A-ADBC-E4CDCE80B08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C53F1-91CF-FD66-BEA0-0249215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DC8456-6C36-320B-282E-B0C15338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C574-850A-453C-A31C-720C6D76C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7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1387F-5168-894D-3F76-9B3C447A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F1306-6F51-9884-85E9-C28CDC3F3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83806-6127-2309-4D6A-0EC544AC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814D-1316-495A-ADBC-E4CDCE80B08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6F6AF-79AA-9D46-B6F8-D2C544E8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1A33A-A1E7-BF0B-872A-291EBB1B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C574-850A-453C-A31C-720C6D76C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28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0D48A-8713-10EA-8AAD-C882E921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EE7D2-447F-EAB2-4B6F-D8B9C024A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5487D-A000-E64D-471A-E92200E8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814D-1316-495A-ADBC-E4CDCE80B08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E0064-EDBF-DC32-3A13-23F69B53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A0B69-2BC0-F681-CBA3-F3BFC24F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C574-850A-453C-A31C-720C6D76C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1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CAB79-C9AB-EF87-DECA-738D9662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2C2CA-902E-B938-3619-587454192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5D2371-45C4-9B5D-83AD-7C184A3F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504D0D-CEAA-5E09-0DAA-DEDBE9C0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814D-1316-495A-ADBC-E4CDCE80B08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35AFC-E728-A8DD-ADB0-26C7CA49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89A51E-9AAB-8174-6098-B5C987E7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C574-850A-453C-A31C-720C6D76C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0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F56F8-DD59-AAE2-A01A-61D1FC0B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A88F0E-FD1F-96BC-C024-D829462A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B3011-7809-C8DC-E4A9-EC6FBA44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2D88A2-BD96-B635-195E-D226FDC7A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43C2AE-359A-8973-8F1C-AAAAC2366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4C1578-F0D7-694E-A43B-B7CA2FB7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814D-1316-495A-ADBC-E4CDCE80B08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59BED6-3DEE-C4B4-9942-511F6AA4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FF4C50-3692-CFBB-12D1-8B340BA6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C574-850A-453C-A31C-720C6D76C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3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28B40-9A20-4A09-589E-7F3054CA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2BDAB1-477F-C357-505F-0277964C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814D-1316-495A-ADBC-E4CDCE80B08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ACA741-CF61-8E00-8573-F95F0D24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068014-BDAF-AF5A-F1C0-62148C37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C574-850A-453C-A31C-720C6D76C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4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559F3C-6DC7-4478-6A37-C3532A8F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814D-1316-495A-ADBC-E4CDCE80B08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3FD0BD-0E78-44F2-BA94-8CE122FA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1A0554-EA7F-48FB-C6F1-BE4071CC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C574-850A-453C-A31C-720C6D76C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1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A7653-5B15-FFFA-5F37-FB7D84C0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8E062-24AA-2235-82E6-4C345E8B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91020C-10AF-1BBF-1A10-D2AB61A52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1F0E6-9CF6-AD62-4BA2-DCD0AA68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814D-1316-495A-ADBC-E4CDCE80B08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E971D5-35D9-BAF3-DE62-4A3ADFCD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C99BFB-5DE7-F7A5-6AD3-A7E105FE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C574-850A-453C-A31C-720C6D76C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1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45C23-87F5-D233-5E1F-800579E0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87BDA6-0512-646F-306A-DBACA3536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82C69-38DD-152A-142B-DF5F8A81F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0F2701-678A-57CC-2206-05147FB3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814D-1316-495A-ADBC-E4CDCE80B08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D9283-4F0E-F19A-0AD0-5F4D26C1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5B1C29-DC0D-17DD-E6FC-8DFD91B1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C574-850A-453C-A31C-720C6D76C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26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54DCDC-A111-2E46-151C-C7D88FAC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60D5FD-3124-BE9F-956A-DD197D0A2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5F7B4-6783-6BB5-C552-C2CEC71B0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E814D-1316-495A-ADBC-E4CDCE80B08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916D9-18FC-7222-DA78-EB56DF68C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5D08E-23BE-6B54-9D82-581A45C20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C574-850A-453C-A31C-720C6D76C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CDE26157-6634-B2BC-9D2A-26F6CCFEA4D6}"/>
              </a:ext>
            </a:extLst>
          </p:cNvPr>
          <p:cNvGrpSpPr/>
          <p:nvPr/>
        </p:nvGrpSpPr>
        <p:grpSpPr>
          <a:xfrm>
            <a:off x="1312409" y="847725"/>
            <a:ext cx="9981975" cy="5162550"/>
            <a:chOff x="833438" y="847725"/>
            <a:chExt cx="9981975" cy="5162550"/>
          </a:xfrm>
        </p:grpSpPr>
        <p:pic>
          <p:nvPicPr>
            <p:cNvPr id="1026" name="Picture 2" descr="ESP8266 Pint-out과 종류 - ESP종류별사용법 - 가래들공방">
              <a:extLst>
                <a:ext uri="{FF2B5EF4-FFF2-40B4-BE49-F238E27FC236}">
                  <a16:creationId xmlns:a16="http://schemas.microsoft.com/office/drawing/2014/main" id="{595F801D-563C-4177-2B3F-A44175AD1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438" y="847725"/>
              <a:ext cx="7781925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D2FE69A-0617-2089-FBE0-45AC948E2D9D}"/>
                </a:ext>
              </a:extLst>
            </p:cNvPr>
            <p:cNvCxnSpPr>
              <a:cxnSpLocks/>
            </p:cNvCxnSpPr>
            <p:nvPr/>
          </p:nvCxnSpPr>
          <p:spPr>
            <a:xfrm>
              <a:off x="7707086" y="2017486"/>
              <a:ext cx="3108327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BD30556-D431-A349-38EE-DCB130B39478}"/>
                </a:ext>
              </a:extLst>
            </p:cNvPr>
            <p:cNvCxnSpPr>
              <a:cxnSpLocks/>
            </p:cNvCxnSpPr>
            <p:nvPr/>
          </p:nvCxnSpPr>
          <p:spPr>
            <a:xfrm>
              <a:off x="6792686" y="2808515"/>
              <a:ext cx="388982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241DF5B-A453-3D39-412E-D98C3863E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3055257"/>
              <a:ext cx="3889828" cy="108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저항 - 무료 전자개 아이콘">
              <a:extLst>
                <a:ext uri="{FF2B5EF4-FFF2-40B4-BE49-F238E27FC236}">
                  <a16:creationId xmlns:a16="http://schemas.microsoft.com/office/drawing/2014/main" id="{33FCBC77-B2F9-6381-600E-1460A5F98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979228" y="2050143"/>
              <a:ext cx="791029" cy="725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47B2B7-D5A8-B25B-85E0-66230F4942B6}"/>
                </a:ext>
              </a:extLst>
            </p:cNvPr>
            <p:cNvSpPr txBox="1"/>
            <p:nvPr/>
          </p:nvSpPr>
          <p:spPr>
            <a:xfrm>
              <a:off x="8502311" y="2217059"/>
              <a:ext cx="182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4.7k </a:t>
              </a:r>
              <a:r>
                <a:rPr lang="ko-KR" altLang="en-US" dirty="0"/>
                <a:t>저항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6A90D1C-36A9-B2EF-0DAC-10177E4F2767}"/>
                </a:ext>
              </a:extLst>
            </p:cNvPr>
            <p:cNvSpPr/>
            <p:nvPr/>
          </p:nvSpPr>
          <p:spPr>
            <a:xfrm>
              <a:off x="9697813" y="1596571"/>
              <a:ext cx="1117600" cy="1832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ds18b20</a:t>
              </a:r>
              <a:endParaRPr lang="ko-KR" altLang="en-US" dirty="0"/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2A05AC5B-A7EA-380A-7B59-690DEEB1D3D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867014" y="1480457"/>
              <a:ext cx="5840075" cy="3149600"/>
            </a:xfrm>
            <a:prstGeom prst="bentConnector3">
              <a:avLst>
                <a:gd name="adj1" fmla="val 125056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770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 (Chan Park)</dc:creator>
  <cp:lastModifiedBy>박찬 (Chan Park)</cp:lastModifiedBy>
  <cp:revision>1</cp:revision>
  <dcterms:created xsi:type="dcterms:W3CDTF">2023-01-02T02:21:53Z</dcterms:created>
  <dcterms:modified xsi:type="dcterms:W3CDTF">2023-01-02T02:38:27Z</dcterms:modified>
</cp:coreProperties>
</file>