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Pharm Syrup Ultra Firmware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/>
              <a:t>V1.1.0r1</a:t>
            </a:r>
            <a:endParaRPr lang="en-US" altLang="ko-KR" sz="3000" dirty="0"/>
          </a:p>
          <a:p>
            <a:r>
              <a:rPr lang="en-US" altLang="ko-KR" sz="3000" dirty="0"/>
              <a:t>24-11-14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40542" y="1415845"/>
            <a:ext cx="9645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Emergency Button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펌프당 </a:t>
            </a:r>
            <a:r>
              <a:rPr lang="en-US" altLang="ko-KR" dirty="0"/>
              <a:t>1</a:t>
            </a:r>
            <a:r>
              <a:rPr lang="ko-KR" altLang="en-US" dirty="0"/>
              <a:t>개씩 추가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동작 중 혹은 </a:t>
            </a:r>
            <a:r>
              <a:rPr lang="en-US" altLang="ko-KR" dirty="0"/>
              <a:t>‘SET’ </a:t>
            </a:r>
            <a:r>
              <a:rPr lang="ko-KR" altLang="en-US" dirty="0"/>
              <a:t>상태에서 정지버튼을 누르면</a:t>
            </a:r>
            <a:r>
              <a:rPr lang="en-US" altLang="ko-KR" dirty="0"/>
              <a:t>, </a:t>
            </a:r>
            <a:r>
              <a:rPr lang="ko-KR" altLang="en-US" dirty="0"/>
              <a:t>해당 펌프를 초기화함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OLED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조광형버튼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환자 정보 초기화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BB60EC25-9960-AE76-04E4-457A123CD9BD}"/>
              </a:ext>
            </a:extLst>
          </p:cNvPr>
          <p:cNvGrpSpPr/>
          <p:nvPr/>
        </p:nvGrpSpPr>
        <p:grpSpPr>
          <a:xfrm>
            <a:off x="2895786" y="1424102"/>
            <a:ext cx="449337" cy="535130"/>
            <a:chOff x="2166273" y="741232"/>
            <a:chExt cx="449337" cy="535130"/>
          </a:xfrm>
        </p:grpSpPr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794F2FBD-4A4C-2C71-74EC-E7653F736B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9EEACE3-E3FF-79BF-611D-2E5DB2F13575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2700ADD-4487-BD8B-4BC7-FC2B44176E83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398B5D7-87BA-F44C-80BC-133D16884AAB}"/>
              </a:ext>
            </a:extLst>
          </p:cNvPr>
          <p:cNvGrpSpPr/>
          <p:nvPr/>
        </p:nvGrpSpPr>
        <p:grpSpPr>
          <a:xfrm>
            <a:off x="3261350" y="1424102"/>
            <a:ext cx="449337" cy="535130"/>
            <a:chOff x="2166273" y="741232"/>
            <a:chExt cx="449337" cy="535130"/>
          </a:xfrm>
        </p:grpSpPr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8FBC12D-C1EA-CF5E-8738-E4CBC1D66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46F7D8B-C032-4AA1-A095-01C592286F80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974877C-B7A1-AFEA-170D-9BF0684C4B2C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D53AAD-9764-4D7B-181C-95372AA6EAA2}"/>
              </a:ext>
            </a:extLst>
          </p:cNvPr>
          <p:cNvGrpSpPr/>
          <p:nvPr/>
        </p:nvGrpSpPr>
        <p:grpSpPr>
          <a:xfrm>
            <a:off x="3616078" y="1424102"/>
            <a:ext cx="449337" cy="535130"/>
            <a:chOff x="2166273" y="741232"/>
            <a:chExt cx="449337" cy="535130"/>
          </a:xfrm>
        </p:grpSpPr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id="{F05044A6-C19A-93C3-C374-E1D49BCF17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DD295F4-6494-3549-E851-4D976585383B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47AE12E-1519-7DFC-9D01-4AEEB05A02B2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4CBCCA-ED4C-C7FE-E380-44E6950D4ADD}"/>
              </a:ext>
            </a:extLst>
          </p:cNvPr>
          <p:cNvGrpSpPr/>
          <p:nvPr/>
        </p:nvGrpSpPr>
        <p:grpSpPr>
          <a:xfrm>
            <a:off x="3954441" y="1415855"/>
            <a:ext cx="449337" cy="535130"/>
            <a:chOff x="2166273" y="741232"/>
            <a:chExt cx="449337" cy="535130"/>
          </a:xfrm>
        </p:grpSpPr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E2117DE9-2888-4902-EA60-3A81A5CF1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CD590B4-D7EA-7948-0CA1-9A7834C87202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5B07CB8-5642-A51F-6F3F-A76963B6FEF9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BC37590-C40D-C279-4E67-933F1271B221}"/>
              </a:ext>
            </a:extLst>
          </p:cNvPr>
          <p:cNvGrpSpPr/>
          <p:nvPr/>
        </p:nvGrpSpPr>
        <p:grpSpPr>
          <a:xfrm>
            <a:off x="4282741" y="1412072"/>
            <a:ext cx="449337" cy="535130"/>
            <a:chOff x="2166273" y="741232"/>
            <a:chExt cx="449337" cy="535130"/>
          </a:xfrm>
        </p:grpSpPr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5A2270B3-06D7-0359-E16C-FBEDAE387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736F6CE-2481-0736-D8A9-018C769DFB1F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3DF3292-7802-D2C6-559D-47FD03FAC0B8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45BCC564-1DEA-8E9E-8C95-6108F9C6DF92}"/>
              </a:ext>
            </a:extLst>
          </p:cNvPr>
          <p:cNvGrpSpPr/>
          <p:nvPr/>
        </p:nvGrpSpPr>
        <p:grpSpPr>
          <a:xfrm>
            <a:off x="2816288" y="623331"/>
            <a:ext cx="4577505" cy="730250"/>
            <a:chOff x="1257512" y="95557"/>
            <a:chExt cx="4577505" cy="730250"/>
          </a:xfrm>
        </p:grpSpPr>
        <p:pic>
          <p:nvPicPr>
            <p:cNvPr id="24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27C86C76-718E-74D6-EFE7-8DE553BBDA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2732EC28-B7D0-49AF-F0BC-17725B828249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E60A6E1-CE51-4187-0F8B-D56A1AE6663E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25ADA69-95BF-2960-D7C0-26DFDF3C8BF4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CB7483A5-8CF1-8116-5B8E-57E5374E6125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81AA9EC-079B-10DE-59E8-25BA5E76C7BC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8263F9C-C6F7-01A7-EDFF-6110CCF4BA82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B66B111-1881-F70A-6D1A-33D24FA2C57E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8913D313-55BE-15BA-051F-1B8BAA37D826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8F3D9B7-365D-1BCD-9448-870623D5AAB1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BC542077-8877-7D8D-E04F-5D24571F3FD2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65A935E0-CE96-0B6C-5169-E0E30C237371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B1B90A32-81AB-EB1F-6C6F-1ACF5AFA367F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01A0A8AD-D39B-C671-9706-A452A307A208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67E68D7-698C-E468-6EED-65C1DA49F595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CD0AC6A3-B5B3-B977-3D87-C4506653A405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4B6E2C93-6E84-D12D-D868-68AA43B3E5AA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04B60B0-0B58-0FE8-DC18-71082C1B10BC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61A66036-3A21-CA5F-1B62-42829BBE5A17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62B89997-C423-4A71-8E1A-E4E3B30F05EB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71B19D1-53F9-C3B4-BA64-F40604763BF4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0D950CD-2931-3BE4-CF39-825E6D857CE4}"/>
                </a:ext>
              </a:extLst>
            </p:cNvPr>
            <p:cNvSpPr txBox="1"/>
            <p:nvPr/>
          </p:nvSpPr>
          <p:spPr>
            <a:xfrm>
              <a:off x="3161056" y="156714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</a:rPr>
                <a:t>+</a:t>
              </a:r>
              <a:endParaRPr lang="ko-KR" altLang="en-US" sz="25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FC773860-1E95-456C-E572-567E601F1DD9}"/>
              </a:ext>
            </a:extLst>
          </p:cNvPr>
          <p:cNvCxnSpPr>
            <a:cxnSpLocks/>
            <a:stCxn id="244" idx="4"/>
            <a:endCxn id="73" idx="6"/>
          </p:cNvCxnSpPr>
          <p:nvPr/>
        </p:nvCxnSpPr>
        <p:spPr>
          <a:xfrm rot="5400000">
            <a:off x="2840308" y="1544512"/>
            <a:ext cx="775660" cy="806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22974F33-A888-EF5C-8366-5FF628F238C3}"/>
              </a:ext>
            </a:extLst>
          </p:cNvPr>
          <p:cNvCxnSpPr>
            <a:cxnSpLocks/>
            <a:stCxn id="245" idx="4"/>
            <a:endCxn id="82" idx="6"/>
          </p:cNvCxnSpPr>
          <p:nvPr/>
        </p:nvCxnSpPr>
        <p:spPr>
          <a:xfrm rot="16200000" flipH="1">
            <a:off x="3121836" y="1468537"/>
            <a:ext cx="772075" cy="163595"/>
          </a:xfrm>
          <a:prstGeom prst="bentConnector4">
            <a:avLst>
              <a:gd name="adj1" fmla="val 30974"/>
              <a:gd name="adj2" fmla="val 1284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72059FAC-46DE-F745-655D-35B34C0CF20D}"/>
              </a:ext>
            </a:extLst>
          </p:cNvPr>
          <p:cNvCxnSpPr>
            <a:cxnSpLocks/>
            <a:stCxn id="247" idx="4"/>
            <a:endCxn id="88" idx="6"/>
          </p:cNvCxnSpPr>
          <p:nvPr/>
        </p:nvCxnSpPr>
        <p:spPr>
          <a:xfrm rot="16200000" flipH="1">
            <a:off x="3494756" y="1486730"/>
            <a:ext cx="774980" cy="124306"/>
          </a:xfrm>
          <a:prstGeom prst="bentConnector4">
            <a:avLst>
              <a:gd name="adj1" fmla="val 30499"/>
              <a:gd name="adj2" fmla="val 137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6D6874D6-BDA5-8F38-5161-5F25E7A7C7A7}"/>
              </a:ext>
            </a:extLst>
          </p:cNvPr>
          <p:cNvCxnSpPr>
            <a:cxnSpLocks/>
            <a:stCxn id="249" idx="4"/>
            <a:endCxn id="93" idx="6"/>
          </p:cNvCxnSpPr>
          <p:nvPr/>
        </p:nvCxnSpPr>
        <p:spPr>
          <a:xfrm rot="16200000" flipH="1">
            <a:off x="3861526" y="1506889"/>
            <a:ext cx="766733" cy="75739"/>
          </a:xfrm>
          <a:prstGeom prst="bentConnector4">
            <a:avLst>
              <a:gd name="adj1" fmla="val 31393"/>
              <a:gd name="adj2" fmla="val 1670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6F9540DB-A0D5-C034-0481-83C7C2CFD588}"/>
              </a:ext>
            </a:extLst>
          </p:cNvPr>
          <p:cNvCxnSpPr>
            <a:cxnSpLocks/>
            <a:stCxn id="251" idx="4"/>
            <a:endCxn id="98" idx="6"/>
          </p:cNvCxnSpPr>
          <p:nvPr/>
        </p:nvCxnSpPr>
        <p:spPr>
          <a:xfrm rot="16200000" flipH="1">
            <a:off x="4228550" y="1541830"/>
            <a:ext cx="760045" cy="4980"/>
          </a:xfrm>
          <a:prstGeom prst="bentConnector4">
            <a:avLst>
              <a:gd name="adj1" fmla="val 26216"/>
              <a:gd name="adj2" fmla="val 11649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6CCC3ED9-5A92-E9FC-599F-2F03FED0D20A}"/>
              </a:ext>
            </a:extLst>
          </p:cNvPr>
          <p:cNvSpPr/>
          <p:nvPr/>
        </p:nvSpPr>
        <p:spPr>
          <a:xfrm>
            <a:off x="3230563" y="2843114"/>
            <a:ext cx="135846" cy="49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USB-C</a:t>
            </a:r>
            <a:endParaRPr lang="ko-KR" altLang="en-US" sz="500" b="1" dirty="0"/>
          </a:p>
        </p:txBody>
      </p:sp>
      <p:sp>
        <p:nvSpPr>
          <p:cNvPr id="303" name="제목 1">
            <a:extLst>
              <a:ext uri="{FF2B5EF4-FFF2-40B4-BE49-F238E27FC236}">
                <a16:creationId xmlns:a16="http://schemas.microsoft.com/office/drawing/2014/main" id="{CCACF4B7-1FB1-9E5A-FE3C-72E9EA7B538C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연결구성도</a:t>
            </a:r>
            <a:r>
              <a:rPr lang="en-US" altLang="ko-KR" sz="3000" dirty="0"/>
              <a:t> – </a:t>
            </a:r>
            <a:r>
              <a:rPr lang="ko-KR" altLang="en-US" sz="3000" dirty="0"/>
              <a:t>전체 시스템</a:t>
            </a:r>
          </a:p>
        </p:txBody>
      </p: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2849ACD-F21E-303C-FD13-972C64BEF6F4}"/>
              </a:ext>
            </a:extLst>
          </p:cNvPr>
          <p:cNvGrpSpPr/>
          <p:nvPr/>
        </p:nvGrpSpPr>
        <p:grpSpPr>
          <a:xfrm>
            <a:off x="3240255" y="2813773"/>
            <a:ext cx="4299165" cy="2189481"/>
            <a:chOff x="3240255" y="2813773"/>
            <a:chExt cx="4299165" cy="218948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0937B67-6D0B-BAF3-89AD-93B43662E98A}"/>
                </a:ext>
              </a:extLst>
            </p:cNvPr>
            <p:cNvGrpSpPr/>
            <p:nvPr/>
          </p:nvGrpSpPr>
          <p:grpSpPr>
            <a:xfrm>
              <a:off x="3240255" y="2813773"/>
              <a:ext cx="4299165" cy="2189481"/>
              <a:chOff x="1633057" y="4117908"/>
              <a:chExt cx="4299165" cy="2189481"/>
            </a:xfrm>
          </p:grpSpPr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id="{1F13B09F-A83A-FA78-FCBF-EFD37782E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22" t="12222" b="11759"/>
              <a:stretch/>
            </p:blipFill>
            <p:spPr bwMode="auto">
              <a:xfrm>
                <a:off x="1633057" y="4117908"/>
                <a:ext cx="4299165" cy="2189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9852D3E-F873-32B6-EAAD-25946D9FD612}"/>
                  </a:ext>
                </a:extLst>
              </p:cNvPr>
              <p:cNvSpPr/>
              <p:nvPr/>
            </p:nvSpPr>
            <p:spPr>
              <a:xfrm>
                <a:off x="2065683" y="428942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A5CF394-114C-8B8E-C5FB-7302286A6D42}"/>
                  </a:ext>
                </a:extLst>
              </p:cNvPr>
              <p:cNvSpPr/>
              <p:nvPr/>
            </p:nvSpPr>
            <p:spPr>
              <a:xfrm>
                <a:off x="2172911" y="428942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7361735-ABC7-1723-8219-9C07D79AF170}"/>
                  </a:ext>
                </a:extLst>
              </p:cNvPr>
              <p:cNvSpPr/>
              <p:nvPr/>
            </p:nvSpPr>
            <p:spPr>
              <a:xfrm>
                <a:off x="2280139" y="428942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692ACB1-AEF2-C57A-AD3A-891120B18029}"/>
                  </a:ext>
                </a:extLst>
              </p:cNvPr>
              <p:cNvSpPr/>
              <p:nvPr/>
            </p:nvSpPr>
            <p:spPr>
              <a:xfrm>
                <a:off x="2387367" y="4289423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9F98B0A-C800-8A5E-DC8F-6AE60E66FD43}"/>
                  </a:ext>
                </a:extLst>
              </p:cNvPr>
              <p:cNvSpPr/>
              <p:nvPr/>
            </p:nvSpPr>
            <p:spPr>
              <a:xfrm>
                <a:off x="2495720" y="4289423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421AC58-28B9-1DC0-B80B-A0A776FB2BF3}"/>
                  </a:ext>
                </a:extLst>
              </p:cNvPr>
              <p:cNvSpPr/>
              <p:nvPr/>
            </p:nvSpPr>
            <p:spPr>
              <a:xfrm>
                <a:off x="2598648" y="4289422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8E53EFD-9452-B9C8-195A-B09276EECFC4}"/>
                  </a:ext>
                </a:extLst>
              </p:cNvPr>
              <p:cNvSpPr/>
              <p:nvPr/>
            </p:nvSpPr>
            <p:spPr>
              <a:xfrm>
                <a:off x="2701576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467FF45-792C-8FF0-8671-460794BFCBF1}"/>
                  </a:ext>
                </a:extLst>
              </p:cNvPr>
              <p:cNvSpPr/>
              <p:nvPr/>
            </p:nvSpPr>
            <p:spPr>
              <a:xfrm>
                <a:off x="2807679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7185B09-A2E6-744C-001D-A3A271496FC6}"/>
                  </a:ext>
                </a:extLst>
              </p:cNvPr>
              <p:cNvSpPr/>
              <p:nvPr/>
            </p:nvSpPr>
            <p:spPr>
              <a:xfrm>
                <a:off x="2917157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C1FB785-C1DC-7C5C-231B-EDA7A08672FF}"/>
                  </a:ext>
                </a:extLst>
              </p:cNvPr>
              <p:cNvSpPr/>
              <p:nvPr/>
            </p:nvSpPr>
            <p:spPr>
              <a:xfrm>
                <a:off x="3018960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01F4F9E-26CB-6DCB-5BC2-25BF637FF6DE}"/>
                  </a:ext>
                </a:extLst>
              </p:cNvPr>
              <p:cNvSpPr/>
              <p:nvPr/>
            </p:nvSpPr>
            <p:spPr>
              <a:xfrm>
                <a:off x="4878694" y="429306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80AED2D-864F-5CF0-79DE-2169CDF7DD12}"/>
                  </a:ext>
                </a:extLst>
              </p:cNvPr>
              <p:cNvSpPr/>
              <p:nvPr/>
            </p:nvSpPr>
            <p:spPr>
              <a:xfrm>
                <a:off x="4993397" y="42925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A19EC90-F9AE-0451-336D-745746F5DE21}"/>
                  </a:ext>
                </a:extLst>
              </p:cNvPr>
              <p:cNvSpPr/>
              <p:nvPr/>
            </p:nvSpPr>
            <p:spPr>
              <a:xfrm>
                <a:off x="3225545" y="608647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14D64E1-000C-FAF5-5FB4-387499E57A28}"/>
                  </a:ext>
                </a:extLst>
              </p:cNvPr>
              <p:cNvSpPr/>
              <p:nvPr/>
            </p:nvSpPr>
            <p:spPr>
              <a:xfrm>
                <a:off x="3326423" y="608647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6AC96EC-7BE3-9BE5-DE1D-BB081F6D9CDC}"/>
                  </a:ext>
                </a:extLst>
              </p:cNvPr>
              <p:cNvSpPr/>
              <p:nvPr/>
            </p:nvSpPr>
            <p:spPr>
              <a:xfrm>
                <a:off x="3436826" y="6086474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EA6207D-1F8C-4F9D-FCBC-DC966E393809}"/>
                  </a:ext>
                </a:extLst>
              </p:cNvPr>
              <p:cNvSpPr/>
              <p:nvPr/>
            </p:nvSpPr>
            <p:spPr>
              <a:xfrm>
                <a:off x="3550404" y="608647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52F9D9-2501-2914-4EE6-5E693A219928}"/>
                  </a:ext>
                </a:extLst>
              </p:cNvPr>
              <p:cNvSpPr/>
              <p:nvPr/>
            </p:nvSpPr>
            <p:spPr>
              <a:xfrm>
                <a:off x="3649232" y="608647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FAAE10C-41A4-BEB0-2C60-6D7FD518E94C}"/>
                  </a:ext>
                </a:extLst>
              </p:cNvPr>
              <p:cNvSpPr/>
              <p:nvPr/>
            </p:nvSpPr>
            <p:spPr>
              <a:xfrm>
                <a:off x="3752160" y="6086472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B858EBC-22F8-9508-9D3A-9904779E93DE}"/>
                  </a:ext>
                </a:extLst>
              </p:cNvPr>
              <p:cNvSpPr/>
              <p:nvPr/>
            </p:nvSpPr>
            <p:spPr>
              <a:xfrm>
                <a:off x="3864613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4B8BCF3-6B3A-B0EE-F886-E72C770C4B9E}"/>
                  </a:ext>
                </a:extLst>
              </p:cNvPr>
              <p:cNvSpPr/>
              <p:nvPr/>
            </p:nvSpPr>
            <p:spPr>
              <a:xfrm>
                <a:off x="3970716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BDC83F7-41B8-16DB-987C-4B8BF144EFE0}"/>
                  </a:ext>
                </a:extLst>
              </p:cNvPr>
              <p:cNvSpPr/>
              <p:nvPr/>
            </p:nvSpPr>
            <p:spPr>
              <a:xfrm>
                <a:off x="4080194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498C5A0-736D-50FD-59D9-56408891CABA}"/>
                  </a:ext>
                </a:extLst>
              </p:cNvPr>
              <p:cNvSpPr/>
              <p:nvPr/>
            </p:nvSpPr>
            <p:spPr>
              <a:xfrm>
                <a:off x="4181997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4800187-5536-DF60-3AA7-587C366293A6}"/>
                  </a:ext>
                </a:extLst>
              </p:cNvPr>
              <p:cNvSpPr/>
              <p:nvPr/>
            </p:nvSpPr>
            <p:spPr>
              <a:xfrm>
                <a:off x="2021619" y="601391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945F1B5-9CF6-8475-3044-1EEDD465C382}"/>
                  </a:ext>
                </a:extLst>
              </p:cNvPr>
              <p:cNvSpPr/>
              <p:nvPr/>
            </p:nvSpPr>
            <p:spPr>
              <a:xfrm>
                <a:off x="2019964" y="606996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F31644F-E339-D2D5-F49C-CD980E2F793C}"/>
                  </a:ext>
                </a:extLst>
              </p:cNvPr>
              <p:cNvSpPr/>
              <p:nvPr/>
            </p:nvSpPr>
            <p:spPr>
              <a:xfrm>
                <a:off x="2020805" y="596502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AFAE2F2-9BE6-D46E-320C-A76C46E61754}"/>
                  </a:ext>
                </a:extLst>
              </p:cNvPr>
              <p:cNvSpPr/>
              <p:nvPr/>
            </p:nvSpPr>
            <p:spPr>
              <a:xfrm>
                <a:off x="2019963" y="5905800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5921428-35F2-5ABA-B493-97BEC5CE6C03}"/>
                </a:ext>
              </a:extLst>
            </p:cNvPr>
            <p:cNvSpPr/>
            <p:nvPr/>
          </p:nvSpPr>
          <p:spPr>
            <a:xfrm>
              <a:off x="4951854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D342D1D-1493-BF31-5213-4E5172C0469B}"/>
                </a:ext>
              </a:extLst>
            </p:cNvPr>
            <p:cNvSpPr/>
            <p:nvPr/>
          </p:nvSpPr>
          <p:spPr>
            <a:xfrm>
              <a:off x="5053657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C7AC3FC-D731-15C3-7C47-1D607A3FE9F3}"/>
                </a:ext>
              </a:extLst>
            </p:cNvPr>
            <p:cNvSpPr/>
            <p:nvPr/>
          </p:nvSpPr>
          <p:spPr>
            <a:xfrm>
              <a:off x="5159850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232FA2B-F8C1-25BF-495C-B3A9FA6654F7}"/>
                </a:ext>
              </a:extLst>
            </p:cNvPr>
            <p:cNvSpPr/>
            <p:nvPr/>
          </p:nvSpPr>
          <p:spPr>
            <a:xfrm>
              <a:off x="5268006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10659615-B57F-4704-E614-477878A5B55E}"/>
                </a:ext>
              </a:extLst>
            </p:cNvPr>
            <p:cNvSpPr/>
            <p:nvPr/>
          </p:nvSpPr>
          <p:spPr>
            <a:xfrm>
              <a:off x="5379444" y="2986110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7D8937E-9CAD-A58E-598C-4D347CCE5836}"/>
              </a:ext>
            </a:extLst>
          </p:cNvPr>
          <p:cNvCxnSpPr>
            <a:cxnSpLocks/>
            <a:stCxn id="74" idx="5"/>
            <a:endCxn id="304" idx="0"/>
          </p:cNvCxnSpPr>
          <p:nvPr/>
        </p:nvCxnSpPr>
        <p:spPr>
          <a:xfrm rot="16200000" flipH="1">
            <a:off x="3537721" y="1547860"/>
            <a:ext cx="1032316" cy="1841670"/>
          </a:xfrm>
          <a:prstGeom prst="bentConnector3">
            <a:avLst>
              <a:gd name="adj1" fmla="val 5922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32EF14A-48AE-B83E-CF61-8FEB0A9C0B5A}"/>
              </a:ext>
            </a:extLst>
          </p:cNvPr>
          <p:cNvCxnSpPr>
            <a:cxnSpLocks/>
            <a:stCxn id="83" idx="4"/>
            <a:endCxn id="305" idx="0"/>
          </p:cNvCxnSpPr>
          <p:nvPr/>
        </p:nvCxnSpPr>
        <p:spPr>
          <a:xfrm rot="16200000" flipH="1">
            <a:off x="3766670" y="1675005"/>
            <a:ext cx="1025621" cy="1594073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51CB59D-5A00-DF5E-A17E-83141E43EF37}"/>
              </a:ext>
            </a:extLst>
          </p:cNvPr>
          <p:cNvCxnSpPr>
            <a:cxnSpLocks/>
            <a:stCxn id="89" idx="4"/>
            <a:endCxn id="306" idx="0"/>
          </p:cNvCxnSpPr>
          <p:nvPr/>
        </p:nvCxnSpPr>
        <p:spPr>
          <a:xfrm rot="16200000" flipH="1">
            <a:off x="3997131" y="1799273"/>
            <a:ext cx="1025621" cy="1345538"/>
          </a:xfrm>
          <a:prstGeom prst="bentConnector3">
            <a:avLst>
              <a:gd name="adj1" fmla="val 4133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27A1E5BD-52A9-7C6A-BA31-E6CFC2723FEF}"/>
              </a:ext>
            </a:extLst>
          </p:cNvPr>
          <p:cNvCxnSpPr>
            <a:cxnSpLocks/>
            <a:stCxn id="94" idx="4"/>
            <a:endCxn id="307" idx="0"/>
          </p:cNvCxnSpPr>
          <p:nvPr/>
        </p:nvCxnSpPr>
        <p:spPr>
          <a:xfrm rot="16200000" flipH="1">
            <a:off x="4216266" y="1910253"/>
            <a:ext cx="1033868" cy="1115331"/>
          </a:xfrm>
          <a:prstGeom prst="bentConnector3">
            <a:avLst>
              <a:gd name="adj1" fmla="val 31574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C4EB2B9-DC65-E88A-423B-A6C3768F7827}"/>
              </a:ext>
            </a:extLst>
          </p:cNvPr>
          <p:cNvCxnSpPr>
            <a:cxnSpLocks/>
            <a:stCxn id="99" idx="4"/>
            <a:endCxn id="308" idx="0"/>
          </p:cNvCxnSpPr>
          <p:nvPr/>
        </p:nvCxnSpPr>
        <p:spPr>
          <a:xfrm rot="16200000" flipH="1">
            <a:off x="4433615" y="2017421"/>
            <a:ext cx="1038908" cy="898469"/>
          </a:xfrm>
          <a:prstGeom prst="bentConnector3">
            <a:avLst>
              <a:gd name="adj1" fmla="val 2249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343043A9-69F7-2CBE-C63D-4BFEEE1CD704}"/>
              </a:ext>
            </a:extLst>
          </p:cNvPr>
          <p:cNvSpPr txBox="1"/>
          <p:nvPr/>
        </p:nvSpPr>
        <p:spPr>
          <a:xfrm>
            <a:off x="2875435" y="1246633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1 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4E8152A-8A24-A45A-AF20-303E1A7F7307}"/>
              </a:ext>
            </a:extLst>
          </p:cNvPr>
          <p:cNvSpPr txBox="1"/>
          <p:nvPr/>
        </p:nvSpPr>
        <p:spPr>
          <a:xfrm>
            <a:off x="3263028" y="1260236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2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9DED38B-A61F-AAF0-E7C6-E07B0B818631}"/>
              </a:ext>
            </a:extLst>
          </p:cNvPr>
          <p:cNvSpPr txBox="1"/>
          <p:nvPr/>
        </p:nvSpPr>
        <p:spPr>
          <a:xfrm>
            <a:off x="3637632" y="1239999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3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E8815D4-46C3-E9C1-48B3-E784417DCD9C}"/>
              </a:ext>
            </a:extLst>
          </p:cNvPr>
          <p:cNvSpPr txBox="1"/>
          <p:nvPr/>
        </p:nvSpPr>
        <p:spPr>
          <a:xfrm>
            <a:off x="4006375" y="1233532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4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4598AAA-3698-603D-86E1-B4C9B14D1222}"/>
              </a:ext>
            </a:extLst>
          </p:cNvPr>
          <p:cNvSpPr txBox="1"/>
          <p:nvPr/>
        </p:nvSpPr>
        <p:spPr>
          <a:xfrm>
            <a:off x="4323037" y="1253328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5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1598690-31DC-543F-9DCE-1F4583A2780B}"/>
              </a:ext>
            </a:extLst>
          </p:cNvPr>
          <p:cNvSpPr txBox="1"/>
          <p:nvPr/>
        </p:nvSpPr>
        <p:spPr>
          <a:xfrm>
            <a:off x="8073938" y="2661686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표기된 부분 외의 회로도는 기존과 동일</a:t>
            </a:r>
          </a:p>
        </p:txBody>
      </p:sp>
    </p:spTree>
    <p:extLst>
      <p:ext uri="{BB962C8B-B14F-4D97-AF65-F5344CB8AC3E}">
        <p14:creationId xmlns:p14="http://schemas.microsoft.com/office/powerpoint/2010/main" val="30475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A3D3A686-7B2E-E09D-2FC8-A0E29A16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73" y="0"/>
            <a:ext cx="4314253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64928" y="580103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730581" y="5848161"/>
            <a:ext cx="514826" cy="22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215817"/>
            <a:ext cx="2033709" cy="2785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716553" y="4057319"/>
            <a:ext cx="2404892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469354" y="4943627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8121445" y="4242293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386566" y="5184894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398082" y="5491909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v1.1.0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</a:p>
        </p:txBody>
      </p: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169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Pharm Syrup Ultra Firmware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32</cp:revision>
  <dcterms:created xsi:type="dcterms:W3CDTF">2023-04-30T02:35:06Z</dcterms:created>
  <dcterms:modified xsi:type="dcterms:W3CDTF">2024-11-14T14:39:32Z</dcterms:modified>
</cp:coreProperties>
</file>