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9" r:id="rId4"/>
    <p:sldId id="267" r:id="rId5"/>
    <p:sldId id="268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94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43427B-1507-BB2E-59A6-54F0DF7B55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160C8AE-E130-3D4B-DCB8-37E40100A3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7A89E6-D2B6-BC9D-D756-D4D5D5FA6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15E95-3EBF-43A9-A284-202A7AA22F30}" type="datetimeFigureOut">
              <a:rPr lang="ko-KR" altLang="en-US" smtClean="0"/>
              <a:t>2024-11-23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D465A0-FD86-90B1-8F11-0EC52556C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A51C73-ABDB-1A97-22FD-991CC64E5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A9862-3600-4D67-A679-AC45913CE4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6148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6BCA67-E32E-E248-35C3-F2BDFE45E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016B34E-EE2B-0022-F056-71B61B7CBF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A727AF-C30C-5EE4-4472-654845F8A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15E95-3EBF-43A9-A284-202A7AA22F30}" type="datetimeFigureOut">
              <a:rPr lang="ko-KR" altLang="en-US" smtClean="0"/>
              <a:t>2024-11-23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89E17C-9E7E-552B-3C96-B18F78C2B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6A39BC-A18A-53F6-8569-FDE581B7A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A9862-3600-4D67-A679-AC45913CE4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0997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86CA987-2799-12F2-0A25-6ADC947FCB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7712298-8A9D-87B0-8684-966F02E339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EB35C8-B054-141A-82A8-F53C10508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15E95-3EBF-43A9-A284-202A7AA22F30}" type="datetimeFigureOut">
              <a:rPr lang="ko-KR" altLang="en-US" smtClean="0"/>
              <a:t>2024-11-23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B0F5BA-73C4-1318-14A6-F8706AD49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3A7092-242E-1DDD-404D-9EC1342F4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A9862-3600-4D67-A679-AC45913CE4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5966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52E4C1-B8BB-2F33-4E68-AE656A542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0E8126-8A4D-6682-CE4C-1C2EB1ADD4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A080F1-0B9F-062F-D593-4B474F621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15E95-3EBF-43A9-A284-202A7AA22F30}" type="datetimeFigureOut">
              <a:rPr lang="ko-KR" altLang="en-US" smtClean="0"/>
              <a:t>2024-11-23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EA520C-A42B-57D3-9576-B931CDC61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3C435E-EE0B-5D21-5094-9AA649258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A9862-3600-4D67-A679-AC45913CE4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5797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06568A-D4C2-FAF9-8CA0-392116CF3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D7B33DB-5F68-7BBF-9EFD-2B2CE565C2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D89E03-D799-2BCE-129A-F0E182511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15E95-3EBF-43A9-A284-202A7AA22F30}" type="datetimeFigureOut">
              <a:rPr lang="ko-KR" altLang="en-US" smtClean="0"/>
              <a:t>2024-11-23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90C6D2-0C57-557F-816C-305585390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C558B7-654F-A879-67B8-35AAE0402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A9862-3600-4D67-A679-AC45913CE4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4568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4FBC0B-1004-5958-4974-9912BEF2D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A4C3FA-5F6D-FCF2-CBBB-3FFBC4F271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5767ECC-4557-3784-5D36-858C5BA7B8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549C85-7686-EFA0-2076-3668436DB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15E95-3EBF-43A9-A284-202A7AA22F30}" type="datetimeFigureOut">
              <a:rPr lang="ko-KR" altLang="en-US" smtClean="0"/>
              <a:t>2024-11-23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2A17171-D1ED-5E7B-2C79-8B3E76ED6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98996E-8A3D-9381-A168-FFF50589A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A9862-3600-4D67-A679-AC45913CE4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6581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39BF79-0C66-554A-6B4F-59DD928BF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AE66C2D-7066-DA23-8AAB-49F54D157B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C2130F3-A3F8-C428-1CA3-0E833B05BD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C2B4301-EC53-A488-FEF1-B9E7C65748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8E70E70-8ACE-65D2-076C-640682FFBB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4D7108F-5698-329F-B541-3126E780D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15E95-3EBF-43A9-A284-202A7AA22F30}" type="datetimeFigureOut">
              <a:rPr lang="ko-KR" altLang="en-US" smtClean="0"/>
              <a:t>2024-11-23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4DDE3FD-9967-697B-1ED4-D588094F3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5EB31BF-2357-9248-6CD3-2B0E58B2B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A9862-3600-4D67-A679-AC45913CE4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7555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192413-9D2F-5836-DCA5-F8AF3A3FE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C93B117-3CB8-35A7-C941-FD5930D70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15E95-3EBF-43A9-A284-202A7AA22F30}" type="datetimeFigureOut">
              <a:rPr lang="ko-KR" altLang="en-US" smtClean="0"/>
              <a:t>2024-11-23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1C52FC3-E99E-A64F-35F7-023A2F76F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8412042-90E5-814D-B2F2-1CF256A78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A9862-3600-4D67-A679-AC45913CE4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3276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E4AFC09-4997-0DB7-A2BD-3071F437F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15E95-3EBF-43A9-A284-202A7AA22F30}" type="datetimeFigureOut">
              <a:rPr lang="ko-KR" altLang="en-US" smtClean="0"/>
              <a:t>2024-11-23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27DBE47-B6EC-9A49-27BF-DD1E6D788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0773F90-AE9A-ACB4-4744-FCB1B6A6C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A9862-3600-4D67-A679-AC45913CE4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9135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439179-9A0A-36DC-DC45-272A92CE1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23EC9A-5E6D-EFB3-6EC5-A8E4EEFD04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A195B3E-3BCD-5D05-D869-8A72AA95BC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F7C838-2329-93F0-B3CC-55C11654A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15E95-3EBF-43A9-A284-202A7AA22F30}" type="datetimeFigureOut">
              <a:rPr lang="ko-KR" altLang="en-US" smtClean="0"/>
              <a:t>2024-11-23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F729647-3FD2-A356-9334-56D1E5563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D1E9FE1-D955-BA14-F82E-1907C402A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A9862-3600-4D67-A679-AC45913CE4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8525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5A5B30-CD60-0FC7-9EDC-250F34FDF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7542B17-8D7F-1664-5268-C4882B4F5E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0ECC548-CA41-9867-5E52-47CFDA1EAD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78355A-01E8-120F-4E37-6823BADA3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15E95-3EBF-43A9-A284-202A7AA22F30}" type="datetimeFigureOut">
              <a:rPr lang="ko-KR" altLang="en-US" smtClean="0"/>
              <a:t>2024-11-23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CF23C68-8007-8B93-3D12-0985A0489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9AF3C73-8DD5-131B-F54C-FEC7E718A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A9862-3600-4D67-A679-AC45913CE4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0254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8CBE6EC-B5B8-06E6-46D3-AB1C5ED38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94B210F-4A19-533F-0CDB-E9D7CDC1C8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8FD728-A274-21D5-1B53-58B04C171E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515E95-3EBF-43A9-A284-202A7AA22F30}" type="datetimeFigureOut">
              <a:rPr lang="ko-KR" altLang="en-US" smtClean="0"/>
              <a:t>2024-11-23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39B54E-6407-282A-BBAA-646CBF93BF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918BAA-E763-E6BC-6080-7DA0AE482B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EA9862-3600-4D67-A679-AC45913CE4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704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wal1220/Adafruit_SSD1306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6758F8-5EB7-BCB9-0F35-1E8C03317F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9869" y="1288750"/>
            <a:ext cx="9062174" cy="975771"/>
          </a:xfrm>
        </p:spPr>
        <p:txBody>
          <a:bodyPr>
            <a:normAutofit/>
          </a:bodyPr>
          <a:lstStyle/>
          <a:p>
            <a:r>
              <a:rPr lang="en-US" altLang="ko-KR" sz="4000" dirty="0"/>
              <a:t>Pharm Syrup Ultra Firmware</a:t>
            </a:r>
            <a:endParaRPr lang="ko-KR" altLang="en-US" sz="4000" dirty="0"/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AFCB493D-0167-73C6-111A-7023E0B10AC8}"/>
              </a:ext>
            </a:extLst>
          </p:cNvPr>
          <p:cNvSpPr txBox="1">
            <a:spLocks/>
          </p:cNvSpPr>
          <p:nvPr/>
        </p:nvSpPr>
        <p:spPr>
          <a:xfrm>
            <a:off x="7992327" y="3987069"/>
            <a:ext cx="2489520" cy="11355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000" dirty="0"/>
              <a:t>V1.1.0r2</a:t>
            </a:r>
          </a:p>
          <a:p>
            <a:r>
              <a:rPr lang="en-US" altLang="ko-KR" sz="3000" dirty="0"/>
              <a:t>24-11-23</a:t>
            </a:r>
          </a:p>
        </p:txBody>
      </p:sp>
    </p:spTree>
    <p:extLst>
      <p:ext uri="{BB962C8B-B14F-4D97-AF65-F5344CB8AC3E}">
        <p14:creationId xmlns:p14="http://schemas.microsoft.com/office/powerpoint/2010/main" val="2830232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B9EF201C-D6CC-F457-AC1D-ED435F470455}"/>
              </a:ext>
            </a:extLst>
          </p:cNvPr>
          <p:cNvSpPr txBox="1">
            <a:spLocks/>
          </p:cNvSpPr>
          <p:nvPr/>
        </p:nvSpPr>
        <p:spPr>
          <a:xfrm>
            <a:off x="542114" y="127054"/>
            <a:ext cx="9062174" cy="6064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000" dirty="0"/>
              <a:t>1. Revision History</a:t>
            </a:r>
            <a:endParaRPr lang="ko-KR" altLang="en-US" sz="3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162C17-292D-A62B-8A53-4712048F3C67}"/>
              </a:ext>
            </a:extLst>
          </p:cNvPr>
          <p:cNvSpPr txBox="1"/>
          <p:nvPr/>
        </p:nvSpPr>
        <p:spPr>
          <a:xfrm>
            <a:off x="1126474" y="733465"/>
            <a:ext cx="9645445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Emergency Button </a:t>
            </a:r>
            <a:r>
              <a:rPr lang="ko-KR" altLang="en-US" dirty="0"/>
              <a:t>추가</a:t>
            </a:r>
            <a:r>
              <a:rPr lang="en-US" altLang="ko-KR" dirty="0"/>
              <a:t>, </a:t>
            </a:r>
            <a:r>
              <a:rPr lang="en-US" altLang="ko-KR" b="1" dirty="0"/>
              <a:t>V1.1.0r1</a:t>
            </a:r>
          </a:p>
          <a:p>
            <a:pPr marL="800100" lvl="1" indent="-342900">
              <a:buAutoNum type="arabicPeriod"/>
            </a:pPr>
            <a:r>
              <a:rPr lang="ko-KR" altLang="en-US" dirty="0"/>
              <a:t>각 펌프당 </a:t>
            </a:r>
            <a:r>
              <a:rPr lang="en-US" altLang="ko-KR" dirty="0"/>
              <a:t>1</a:t>
            </a:r>
            <a:r>
              <a:rPr lang="ko-KR" altLang="en-US" dirty="0"/>
              <a:t>개씩 추가</a:t>
            </a:r>
            <a:r>
              <a:rPr lang="en-US" altLang="ko-KR" dirty="0"/>
              <a:t>(</a:t>
            </a:r>
            <a:r>
              <a:rPr lang="ko-KR" altLang="en-US" dirty="0"/>
              <a:t>총 </a:t>
            </a:r>
            <a:r>
              <a:rPr lang="en-US" altLang="ko-KR" dirty="0"/>
              <a:t>5</a:t>
            </a:r>
            <a:r>
              <a:rPr lang="ko-KR" altLang="en-US" dirty="0"/>
              <a:t>개</a:t>
            </a:r>
            <a:r>
              <a:rPr lang="en-US" altLang="ko-KR" dirty="0"/>
              <a:t>)</a:t>
            </a:r>
          </a:p>
          <a:p>
            <a:pPr marL="800100" lvl="1" indent="-342900">
              <a:buAutoNum type="arabicPeriod"/>
            </a:pPr>
            <a:r>
              <a:rPr lang="ko-KR" altLang="en-US" dirty="0"/>
              <a:t>동작 중 혹은 </a:t>
            </a:r>
            <a:r>
              <a:rPr lang="en-US" altLang="ko-KR" dirty="0"/>
              <a:t>‘SET’ </a:t>
            </a:r>
            <a:r>
              <a:rPr lang="ko-KR" altLang="en-US" dirty="0"/>
              <a:t>상태에서 정지버튼을 누르면</a:t>
            </a:r>
            <a:r>
              <a:rPr lang="en-US" altLang="ko-KR" dirty="0"/>
              <a:t>, </a:t>
            </a:r>
            <a:r>
              <a:rPr lang="ko-KR" altLang="en-US" dirty="0"/>
              <a:t>해당 펌프를 초기화함</a:t>
            </a:r>
            <a:endParaRPr lang="en-US" altLang="ko-KR" dirty="0"/>
          </a:p>
          <a:p>
            <a:pPr marL="1257300" lvl="2" indent="-342900">
              <a:buAutoNum type="arabicPeriod"/>
            </a:pPr>
            <a:r>
              <a:rPr lang="en-US" altLang="ko-KR" dirty="0"/>
              <a:t>OLED </a:t>
            </a:r>
            <a:r>
              <a:rPr lang="ko-KR" altLang="en-US" dirty="0"/>
              <a:t>초기화</a:t>
            </a:r>
            <a:endParaRPr lang="en-US" altLang="ko-KR" dirty="0"/>
          </a:p>
          <a:p>
            <a:pPr marL="1257300" lvl="2" indent="-342900">
              <a:buAutoNum type="arabicPeriod"/>
            </a:pPr>
            <a:r>
              <a:rPr lang="ko-KR" altLang="en-US" dirty="0" err="1"/>
              <a:t>조광형버튼</a:t>
            </a:r>
            <a:r>
              <a:rPr lang="ko-KR" altLang="en-US" dirty="0"/>
              <a:t> </a:t>
            </a:r>
            <a:r>
              <a:rPr lang="en-US" altLang="ko-KR" dirty="0"/>
              <a:t>OFF</a:t>
            </a:r>
          </a:p>
          <a:p>
            <a:pPr marL="1257300" lvl="2" indent="-342900">
              <a:buAutoNum type="arabicPeriod"/>
            </a:pPr>
            <a:r>
              <a:rPr lang="ko-KR" altLang="en-US" dirty="0"/>
              <a:t>환자 정보 초기화</a:t>
            </a:r>
            <a:endParaRPr lang="en-US" altLang="ko-KR" dirty="0"/>
          </a:p>
          <a:p>
            <a:pPr marL="1257300" lvl="2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OLED Display </a:t>
            </a:r>
            <a:r>
              <a:rPr lang="ko-KR" altLang="en-US" dirty="0"/>
              <a:t>변경</a:t>
            </a:r>
            <a:r>
              <a:rPr lang="en-US" altLang="ko-KR" dirty="0"/>
              <a:t>(SSD1306 -&gt; SSD1309), </a:t>
            </a:r>
            <a:r>
              <a:rPr lang="en-US" altLang="ko-KR" b="1" dirty="0">
                <a:solidFill>
                  <a:srgbClr val="FF0000"/>
                </a:solidFill>
              </a:rPr>
              <a:t>V1.1.0r2</a:t>
            </a:r>
          </a:p>
          <a:p>
            <a:pPr marL="800100" lvl="1" indent="-342900">
              <a:buAutoNum type="arabicPeriod"/>
            </a:pPr>
            <a:r>
              <a:rPr lang="en-US" altLang="ko-KR" dirty="0"/>
              <a:t>Display </a:t>
            </a:r>
            <a:r>
              <a:rPr lang="ko-KR" altLang="en-US" dirty="0"/>
              <a:t>지원 라이브러리 변경</a:t>
            </a:r>
            <a:r>
              <a:rPr lang="en-US" altLang="ko-KR" dirty="0"/>
              <a:t>(SSD1306 Custom fork </a:t>
            </a:r>
            <a:r>
              <a:rPr lang="ko-KR" altLang="en-US" dirty="0"/>
              <a:t>기반 코드 수정</a:t>
            </a:r>
            <a:r>
              <a:rPr lang="en-US" altLang="ko-KR" dirty="0"/>
              <a:t>)</a:t>
            </a:r>
          </a:p>
          <a:p>
            <a:pPr marL="1257300" lvl="2" indent="-342900">
              <a:buAutoNum type="arabicPeriod"/>
            </a:pPr>
            <a:r>
              <a:rPr lang="en-US" altLang="ko-KR" dirty="0">
                <a:hlinkClick r:id="rId2"/>
              </a:rPr>
              <a:t>https://github.com/cwal1220/Adafruit_SSD1306</a:t>
            </a:r>
            <a:endParaRPr lang="en-US" altLang="ko-KR" dirty="0"/>
          </a:p>
          <a:p>
            <a:pPr marL="1257300" lvl="2" indent="-342900">
              <a:buAutoNum type="arabicPeriod"/>
            </a:pPr>
            <a:r>
              <a:rPr lang="ko-KR" altLang="en-US" dirty="0"/>
              <a:t>기존 코드와 회로도는 동일하게 사용</a:t>
            </a:r>
            <a:endParaRPr lang="en-US" altLang="ko-KR" dirty="0"/>
          </a:p>
          <a:p>
            <a:pPr marL="800100" lvl="1" indent="-342900">
              <a:buAutoNum type="arabicPeriod"/>
            </a:pPr>
            <a:r>
              <a:rPr lang="en-US" altLang="ko-KR" dirty="0"/>
              <a:t>Display</a:t>
            </a:r>
            <a:r>
              <a:rPr lang="ko-KR" altLang="en-US" dirty="0"/>
              <a:t> 갱신 속도 개선</a:t>
            </a:r>
            <a:endParaRPr lang="en-US" altLang="ko-KR" dirty="0"/>
          </a:p>
          <a:p>
            <a:pPr marL="800100" lvl="1" indent="-342900">
              <a:buAutoNum type="arabicPeriod"/>
            </a:pPr>
            <a:r>
              <a:rPr lang="en-US" altLang="ko-KR" dirty="0"/>
              <a:t>Display</a:t>
            </a:r>
            <a:r>
              <a:rPr lang="ko-KR" altLang="en-US" dirty="0"/>
              <a:t> 출력 정보 변경</a:t>
            </a:r>
            <a:endParaRPr lang="en-US" altLang="ko-KR" dirty="0"/>
          </a:p>
          <a:p>
            <a:pPr marL="1257300" lvl="2" indent="-342900">
              <a:buAutoNum type="arabicPeriod"/>
            </a:pPr>
            <a:r>
              <a:rPr lang="ko-KR" altLang="en-US" dirty="0"/>
              <a:t>폰트 사이즈 변경</a:t>
            </a:r>
            <a:endParaRPr lang="en-US" altLang="ko-KR" dirty="0"/>
          </a:p>
          <a:p>
            <a:pPr marL="1714500" lvl="3" indent="-342900">
              <a:buAutoNum type="arabicPeriod"/>
            </a:pPr>
            <a:r>
              <a:rPr lang="ko-KR" altLang="en-US" dirty="0"/>
              <a:t>한글</a:t>
            </a:r>
            <a:r>
              <a:rPr lang="en-US" altLang="ko-KR" dirty="0"/>
              <a:t>: 16x16, </a:t>
            </a:r>
            <a:r>
              <a:rPr lang="ko-KR" altLang="en-US" dirty="0"/>
              <a:t>자간</a:t>
            </a:r>
            <a:r>
              <a:rPr lang="en-US" altLang="ko-KR" dirty="0"/>
              <a:t>16 -&gt; 32x32, </a:t>
            </a:r>
            <a:r>
              <a:rPr lang="ko-KR" altLang="en-US" dirty="0"/>
              <a:t>자간 </a:t>
            </a:r>
            <a:r>
              <a:rPr lang="en-US" altLang="ko-KR" dirty="0"/>
              <a:t>32</a:t>
            </a:r>
          </a:p>
          <a:p>
            <a:pPr marL="1714500" lvl="3" indent="-342900">
              <a:buAutoNum type="arabicPeriod"/>
            </a:pPr>
            <a:r>
              <a:rPr lang="ko-KR" altLang="en-US" dirty="0"/>
              <a:t>영문</a:t>
            </a:r>
            <a:r>
              <a:rPr lang="en-US" altLang="ko-KR" dirty="0"/>
              <a:t>, </a:t>
            </a:r>
            <a:r>
              <a:rPr lang="ko-KR" altLang="en-US" dirty="0"/>
              <a:t>숫자</a:t>
            </a:r>
            <a:r>
              <a:rPr lang="en-US" altLang="ko-KR" dirty="0"/>
              <a:t>: 8x16, </a:t>
            </a:r>
            <a:r>
              <a:rPr lang="ko-KR" altLang="en-US" dirty="0"/>
              <a:t>자간</a:t>
            </a:r>
            <a:r>
              <a:rPr lang="en-US" altLang="ko-KR" dirty="0"/>
              <a:t>8 -&gt; 16x32, </a:t>
            </a:r>
            <a:r>
              <a:rPr lang="ko-KR" altLang="en-US" dirty="0"/>
              <a:t>자간 </a:t>
            </a:r>
            <a:r>
              <a:rPr lang="en-US" altLang="ko-KR" dirty="0"/>
              <a:t>24</a:t>
            </a:r>
          </a:p>
          <a:p>
            <a:pPr marL="1257300" lvl="2" indent="-342900">
              <a:buAutoNum type="arabicPeriod"/>
            </a:pPr>
            <a:r>
              <a:rPr lang="ko-KR" altLang="en-US" dirty="0"/>
              <a:t>출력 내용 변경</a:t>
            </a:r>
            <a:endParaRPr lang="en-US" altLang="ko-KR" dirty="0"/>
          </a:p>
          <a:p>
            <a:pPr marL="1714500" lvl="3" indent="-342900">
              <a:buAutoNum type="arabicPeriod"/>
            </a:pPr>
            <a:r>
              <a:rPr lang="en-US" altLang="ko-KR" dirty="0"/>
              <a:t>AS-IS: </a:t>
            </a:r>
            <a:r>
              <a:rPr lang="ko-KR" altLang="en-US" dirty="0"/>
              <a:t>제목</a:t>
            </a:r>
            <a:r>
              <a:rPr lang="en-US" altLang="ko-KR" dirty="0"/>
              <a:t>, </a:t>
            </a:r>
            <a:r>
              <a:rPr lang="ko-KR" altLang="en-US" dirty="0" err="1"/>
              <a:t>약물명</a:t>
            </a:r>
            <a:r>
              <a:rPr lang="en-US" altLang="ko-KR" dirty="0"/>
              <a:t>, </a:t>
            </a:r>
            <a:r>
              <a:rPr lang="ko-KR" altLang="en-US" dirty="0" err="1"/>
              <a:t>환자명</a:t>
            </a:r>
            <a:r>
              <a:rPr lang="en-US" altLang="ko-KR" dirty="0"/>
              <a:t>, </a:t>
            </a:r>
            <a:r>
              <a:rPr lang="ko-KR" altLang="en-US" dirty="0"/>
              <a:t>용량</a:t>
            </a:r>
            <a:endParaRPr lang="en-US" altLang="ko-KR" dirty="0"/>
          </a:p>
          <a:p>
            <a:pPr marL="1714500" lvl="3" indent="-342900">
              <a:buAutoNum type="arabicPeriod"/>
            </a:pPr>
            <a:r>
              <a:rPr lang="en-US" altLang="ko-KR" dirty="0"/>
              <a:t>TO-BE:</a:t>
            </a:r>
            <a:r>
              <a:rPr lang="ko-KR" altLang="en-US" dirty="0"/>
              <a:t> </a:t>
            </a:r>
            <a:r>
              <a:rPr lang="ko-KR" altLang="en-US" dirty="0" err="1"/>
              <a:t>환자명</a:t>
            </a:r>
            <a:r>
              <a:rPr lang="en-US" altLang="ko-KR" dirty="0"/>
              <a:t>, </a:t>
            </a:r>
            <a:r>
              <a:rPr lang="ko-KR" altLang="en-US" dirty="0"/>
              <a:t>용량만 출력</a:t>
            </a:r>
            <a:endParaRPr lang="en-US" altLang="ko-KR" dirty="0"/>
          </a:p>
          <a:p>
            <a:pPr marL="800100" lvl="1" indent="-342900">
              <a:buAutoNum type="arabicPeriod"/>
            </a:pPr>
            <a:endParaRPr lang="en-US" altLang="ko-KR" dirty="0"/>
          </a:p>
          <a:p>
            <a:pPr marL="800100" lvl="1" indent="-342900">
              <a:buAutoNum type="arabicPeriod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6282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그룹 70">
            <a:extLst>
              <a:ext uri="{FF2B5EF4-FFF2-40B4-BE49-F238E27FC236}">
                <a16:creationId xmlns:a16="http://schemas.microsoft.com/office/drawing/2014/main" id="{BB60EC25-9960-AE76-04E4-457A123CD9BD}"/>
              </a:ext>
            </a:extLst>
          </p:cNvPr>
          <p:cNvGrpSpPr/>
          <p:nvPr/>
        </p:nvGrpSpPr>
        <p:grpSpPr>
          <a:xfrm>
            <a:off x="2895786" y="1424102"/>
            <a:ext cx="449337" cy="535130"/>
            <a:chOff x="2166273" y="741232"/>
            <a:chExt cx="449337" cy="535130"/>
          </a:xfrm>
        </p:grpSpPr>
        <p:pic>
          <p:nvPicPr>
            <p:cNvPr id="72" name="Picture 4">
              <a:extLst>
                <a:ext uri="{FF2B5EF4-FFF2-40B4-BE49-F238E27FC236}">
                  <a16:creationId xmlns:a16="http://schemas.microsoft.com/office/drawing/2014/main" id="{794F2FBD-4A4C-2C71-74EC-E7653F736B7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9939" b="91481" l="10000" r="90000">
                          <a14:foregroundMark x1="29649" y1="91481" x2="27895" y2="90872"/>
                          <a14:backgroundMark x1="56316" y1="86004" x2="56316" y2="86004"/>
                          <a14:backgroundMark x1="65789" y1="76876" x2="61754" y2="79108"/>
                          <a14:backgroundMark x1="59825" y1="80122" x2="57018" y2="82556"/>
                          <a14:backgroundMark x1="57368" y1="85193" x2="54561" y2="8884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0546" r="12001"/>
            <a:stretch/>
          </p:blipFill>
          <p:spPr bwMode="auto">
            <a:xfrm rot="7915449">
              <a:off x="2135406" y="772099"/>
              <a:ext cx="511071" cy="4493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39EEACE3-E3FF-79BF-611D-2E5DB2F13575}"/>
                </a:ext>
              </a:extLst>
            </p:cNvPr>
            <p:cNvSpPr/>
            <p:nvPr/>
          </p:nvSpPr>
          <p:spPr>
            <a:xfrm>
              <a:off x="2448875" y="1230643"/>
              <a:ext cx="45719" cy="4571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타원 73">
              <a:extLst>
                <a:ext uri="{FF2B5EF4-FFF2-40B4-BE49-F238E27FC236}">
                  <a16:creationId xmlns:a16="http://schemas.microsoft.com/office/drawing/2014/main" id="{A2700ADD-4487-BD8B-4BC7-FC2B44176E83}"/>
                </a:ext>
              </a:extLst>
            </p:cNvPr>
            <p:cNvSpPr/>
            <p:nvPr/>
          </p:nvSpPr>
          <p:spPr>
            <a:xfrm>
              <a:off x="2364507" y="1230643"/>
              <a:ext cx="45719" cy="45719"/>
            </a:xfrm>
            <a:prstGeom prst="ellipse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8398B5D7-87BA-F44C-80BC-133D16884AAB}"/>
              </a:ext>
            </a:extLst>
          </p:cNvPr>
          <p:cNvGrpSpPr/>
          <p:nvPr/>
        </p:nvGrpSpPr>
        <p:grpSpPr>
          <a:xfrm>
            <a:off x="3261350" y="1424102"/>
            <a:ext cx="449337" cy="535130"/>
            <a:chOff x="2166273" y="741232"/>
            <a:chExt cx="449337" cy="535130"/>
          </a:xfrm>
        </p:grpSpPr>
        <p:pic>
          <p:nvPicPr>
            <p:cNvPr id="81" name="Picture 4">
              <a:extLst>
                <a:ext uri="{FF2B5EF4-FFF2-40B4-BE49-F238E27FC236}">
                  <a16:creationId xmlns:a16="http://schemas.microsoft.com/office/drawing/2014/main" id="{78FBC12D-C1EA-CF5E-8738-E4CBC1D6636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9939" b="91481" l="10000" r="90000">
                          <a14:foregroundMark x1="29649" y1="91481" x2="27895" y2="90872"/>
                          <a14:backgroundMark x1="56316" y1="86004" x2="56316" y2="86004"/>
                          <a14:backgroundMark x1="65789" y1="76876" x2="61754" y2="79108"/>
                          <a14:backgroundMark x1="59825" y1="80122" x2="57018" y2="82556"/>
                          <a14:backgroundMark x1="57368" y1="85193" x2="54561" y2="8884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0546" r="12001"/>
            <a:stretch/>
          </p:blipFill>
          <p:spPr bwMode="auto">
            <a:xfrm rot="7915449">
              <a:off x="2135406" y="772099"/>
              <a:ext cx="511071" cy="4493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646F7D8B-C032-4AA1-A095-01C592286F80}"/>
                </a:ext>
              </a:extLst>
            </p:cNvPr>
            <p:cNvSpPr/>
            <p:nvPr/>
          </p:nvSpPr>
          <p:spPr>
            <a:xfrm>
              <a:off x="2448875" y="1230643"/>
              <a:ext cx="45719" cy="4571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7974877C-B7A1-AFEA-170D-9BF0684C4B2C}"/>
                </a:ext>
              </a:extLst>
            </p:cNvPr>
            <p:cNvSpPr/>
            <p:nvPr/>
          </p:nvSpPr>
          <p:spPr>
            <a:xfrm>
              <a:off x="2364507" y="1230643"/>
              <a:ext cx="45719" cy="45719"/>
            </a:xfrm>
            <a:prstGeom prst="ellipse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98D53AAD-9764-4D7B-181C-95372AA6EAA2}"/>
              </a:ext>
            </a:extLst>
          </p:cNvPr>
          <p:cNvGrpSpPr/>
          <p:nvPr/>
        </p:nvGrpSpPr>
        <p:grpSpPr>
          <a:xfrm>
            <a:off x="3616078" y="1424102"/>
            <a:ext cx="449337" cy="535130"/>
            <a:chOff x="2166273" y="741232"/>
            <a:chExt cx="449337" cy="535130"/>
          </a:xfrm>
        </p:grpSpPr>
        <p:pic>
          <p:nvPicPr>
            <p:cNvPr id="87" name="Picture 4">
              <a:extLst>
                <a:ext uri="{FF2B5EF4-FFF2-40B4-BE49-F238E27FC236}">
                  <a16:creationId xmlns:a16="http://schemas.microsoft.com/office/drawing/2014/main" id="{F05044A6-C19A-93C3-C374-E1D49BCF17E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9939" b="91481" l="10000" r="90000">
                          <a14:foregroundMark x1="29649" y1="91481" x2="27895" y2="90872"/>
                          <a14:backgroundMark x1="56316" y1="86004" x2="56316" y2="86004"/>
                          <a14:backgroundMark x1="65789" y1="76876" x2="61754" y2="79108"/>
                          <a14:backgroundMark x1="59825" y1="80122" x2="57018" y2="82556"/>
                          <a14:backgroundMark x1="57368" y1="85193" x2="54561" y2="8884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0546" r="12001"/>
            <a:stretch/>
          </p:blipFill>
          <p:spPr bwMode="auto">
            <a:xfrm rot="7915449">
              <a:off x="2135406" y="772099"/>
              <a:ext cx="511071" cy="4493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8" name="타원 87">
              <a:extLst>
                <a:ext uri="{FF2B5EF4-FFF2-40B4-BE49-F238E27FC236}">
                  <a16:creationId xmlns:a16="http://schemas.microsoft.com/office/drawing/2014/main" id="{BDD295F4-6494-3549-E851-4D976585383B}"/>
                </a:ext>
              </a:extLst>
            </p:cNvPr>
            <p:cNvSpPr/>
            <p:nvPr/>
          </p:nvSpPr>
          <p:spPr>
            <a:xfrm>
              <a:off x="2448875" y="1230643"/>
              <a:ext cx="45719" cy="4571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타원 88">
              <a:extLst>
                <a:ext uri="{FF2B5EF4-FFF2-40B4-BE49-F238E27FC236}">
                  <a16:creationId xmlns:a16="http://schemas.microsoft.com/office/drawing/2014/main" id="{147AE12E-1519-7DFC-9D01-4AEEB05A02B2}"/>
                </a:ext>
              </a:extLst>
            </p:cNvPr>
            <p:cNvSpPr/>
            <p:nvPr/>
          </p:nvSpPr>
          <p:spPr>
            <a:xfrm>
              <a:off x="2364507" y="1230643"/>
              <a:ext cx="45719" cy="45719"/>
            </a:xfrm>
            <a:prstGeom prst="ellipse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F44CBCCA-ED4C-C7FE-E380-44E6950D4ADD}"/>
              </a:ext>
            </a:extLst>
          </p:cNvPr>
          <p:cNvGrpSpPr/>
          <p:nvPr/>
        </p:nvGrpSpPr>
        <p:grpSpPr>
          <a:xfrm>
            <a:off x="3954441" y="1415855"/>
            <a:ext cx="449337" cy="535130"/>
            <a:chOff x="2166273" y="741232"/>
            <a:chExt cx="449337" cy="535130"/>
          </a:xfrm>
        </p:grpSpPr>
        <p:pic>
          <p:nvPicPr>
            <p:cNvPr id="92" name="Picture 4">
              <a:extLst>
                <a:ext uri="{FF2B5EF4-FFF2-40B4-BE49-F238E27FC236}">
                  <a16:creationId xmlns:a16="http://schemas.microsoft.com/office/drawing/2014/main" id="{E2117DE9-2888-4902-EA60-3A81A5CF11B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9939" b="91481" l="10000" r="90000">
                          <a14:foregroundMark x1="29649" y1="91481" x2="27895" y2="90872"/>
                          <a14:backgroundMark x1="56316" y1="86004" x2="56316" y2="86004"/>
                          <a14:backgroundMark x1="65789" y1="76876" x2="61754" y2="79108"/>
                          <a14:backgroundMark x1="59825" y1="80122" x2="57018" y2="82556"/>
                          <a14:backgroundMark x1="57368" y1="85193" x2="54561" y2="8884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0546" r="12001"/>
            <a:stretch/>
          </p:blipFill>
          <p:spPr bwMode="auto">
            <a:xfrm rot="7915449">
              <a:off x="2135406" y="772099"/>
              <a:ext cx="511071" cy="4493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3" name="타원 92">
              <a:extLst>
                <a:ext uri="{FF2B5EF4-FFF2-40B4-BE49-F238E27FC236}">
                  <a16:creationId xmlns:a16="http://schemas.microsoft.com/office/drawing/2014/main" id="{DCD590B4-D7EA-7948-0CA1-9A7834C87202}"/>
                </a:ext>
              </a:extLst>
            </p:cNvPr>
            <p:cNvSpPr/>
            <p:nvPr/>
          </p:nvSpPr>
          <p:spPr>
            <a:xfrm>
              <a:off x="2448875" y="1230643"/>
              <a:ext cx="45719" cy="4571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타원 93">
              <a:extLst>
                <a:ext uri="{FF2B5EF4-FFF2-40B4-BE49-F238E27FC236}">
                  <a16:creationId xmlns:a16="http://schemas.microsoft.com/office/drawing/2014/main" id="{85B07CB8-5642-A51F-6F3F-A76963B6FEF9}"/>
                </a:ext>
              </a:extLst>
            </p:cNvPr>
            <p:cNvSpPr/>
            <p:nvPr/>
          </p:nvSpPr>
          <p:spPr>
            <a:xfrm>
              <a:off x="2364507" y="1230643"/>
              <a:ext cx="45719" cy="45719"/>
            </a:xfrm>
            <a:prstGeom prst="ellipse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2BC37590-C40D-C279-4E67-933F1271B221}"/>
              </a:ext>
            </a:extLst>
          </p:cNvPr>
          <p:cNvGrpSpPr/>
          <p:nvPr/>
        </p:nvGrpSpPr>
        <p:grpSpPr>
          <a:xfrm>
            <a:off x="4282741" y="1412072"/>
            <a:ext cx="449337" cy="535130"/>
            <a:chOff x="2166273" y="741232"/>
            <a:chExt cx="449337" cy="535130"/>
          </a:xfrm>
        </p:grpSpPr>
        <p:pic>
          <p:nvPicPr>
            <p:cNvPr id="97" name="Picture 4">
              <a:extLst>
                <a:ext uri="{FF2B5EF4-FFF2-40B4-BE49-F238E27FC236}">
                  <a16:creationId xmlns:a16="http://schemas.microsoft.com/office/drawing/2014/main" id="{5A2270B3-06D7-0359-E16C-FBEDAE387D5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9939" b="91481" l="10000" r="90000">
                          <a14:foregroundMark x1="29649" y1="91481" x2="27895" y2="90872"/>
                          <a14:backgroundMark x1="56316" y1="86004" x2="56316" y2="86004"/>
                          <a14:backgroundMark x1="65789" y1="76876" x2="61754" y2="79108"/>
                          <a14:backgroundMark x1="59825" y1="80122" x2="57018" y2="82556"/>
                          <a14:backgroundMark x1="57368" y1="85193" x2="54561" y2="8884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0546" r="12001"/>
            <a:stretch/>
          </p:blipFill>
          <p:spPr bwMode="auto">
            <a:xfrm rot="7915449">
              <a:off x="2135406" y="772099"/>
              <a:ext cx="511071" cy="4493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8" name="타원 97">
              <a:extLst>
                <a:ext uri="{FF2B5EF4-FFF2-40B4-BE49-F238E27FC236}">
                  <a16:creationId xmlns:a16="http://schemas.microsoft.com/office/drawing/2014/main" id="{B736F6CE-2481-0736-D8A9-018C769DFB1F}"/>
                </a:ext>
              </a:extLst>
            </p:cNvPr>
            <p:cNvSpPr/>
            <p:nvPr/>
          </p:nvSpPr>
          <p:spPr>
            <a:xfrm>
              <a:off x="2448875" y="1230643"/>
              <a:ext cx="45719" cy="4571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타원 98">
              <a:extLst>
                <a:ext uri="{FF2B5EF4-FFF2-40B4-BE49-F238E27FC236}">
                  <a16:creationId xmlns:a16="http://schemas.microsoft.com/office/drawing/2014/main" id="{B3DF3292-7802-D2C6-559D-47FD03FAC0B8}"/>
                </a:ext>
              </a:extLst>
            </p:cNvPr>
            <p:cNvSpPr/>
            <p:nvPr/>
          </p:nvSpPr>
          <p:spPr>
            <a:xfrm>
              <a:off x="2364507" y="1230643"/>
              <a:ext cx="45719" cy="45719"/>
            </a:xfrm>
            <a:prstGeom prst="ellipse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42" name="그룹 241">
            <a:extLst>
              <a:ext uri="{FF2B5EF4-FFF2-40B4-BE49-F238E27FC236}">
                <a16:creationId xmlns:a16="http://schemas.microsoft.com/office/drawing/2014/main" id="{45BCC564-1DEA-8E9E-8C95-6108F9C6DF92}"/>
              </a:ext>
            </a:extLst>
          </p:cNvPr>
          <p:cNvGrpSpPr/>
          <p:nvPr/>
        </p:nvGrpSpPr>
        <p:grpSpPr>
          <a:xfrm>
            <a:off x="2816288" y="623331"/>
            <a:ext cx="4577505" cy="730250"/>
            <a:chOff x="1257512" y="95557"/>
            <a:chExt cx="4577505" cy="730250"/>
          </a:xfrm>
        </p:grpSpPr>
        <p:pic>
          <p:nvPicPr>
            <p:cNvPr id="243" name="Picture 2" descr="디바이스마트,커넥터/PCB &gt; 터미널블럭 &gt; 단자대 타입 &gt; 고정식 단자대,카이스전자주식회사,터미널블럭 20A 20P,터미널 블럭 / 단자대 Type / 600V, 20A / AWG10~22 / 20pin / 볼트 사이즈 M4 / 브랜드 동아베스텍 or 카이스전자 랜덤 발송">
              <a:extLst>
                <a:ext uri="{FF2B5EF4-FFF2-40B4-BE49-F238E27FC236}">
                  <a16:creationId xmlns:a16="http://schemas.microsoft.com/office/drawing/2014/main" id="{27C86C76-718E-74D6-EFE7-8DE553BBDAA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9407" b="43556"/>
            <a:stretch/>
          </p:blipFill>
          <p:spPr bwMode="auto">
            <a:xfrm>
              <a:off x="1257512" y="95557"/>
              <a:ext cx="4577505" cy="730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4" name="타원 243">
              <a:extLst>
                <a:ext uri="{FF2B5EF4-FFF2-40B4-BE49-F238E27FC236}">
                  <a16:creationId xmlns:a16="http://schemas.microsoft.com/office/drawing/2014/main" id="{2732EC28-B7D0-49AF-F0BC-17725B828249}"/>
                </a:ext>
              </a:extLst>
            </p:cNvPr>
            <p:cNvSpPr/>
            <p:nvPr/>
          </p:nvSpPr>
          <p:spPr>
            <a:xfrm>
              <a:off x="1619612" y="534864"/>
              <a:ext cx="107562" cy="9807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5" name="타원 244">
              <a:extLst>
                <a:ext uri="{FF2B5EF4-FFF2-40B4-BE49-F238E27FC236}">
                  <a16:creationId xmlns:a16="http://schemas.microsoft.com/office/drawing/2014/main" id="{5E60A6E1-CE51-4187-0F8B-D56A1AE6663E}"/>
                </a:ext>
              </a:extLst>
            </p:cNvPr>
            <p:cNvSpPr/>
            <p:nvPr/>
          </p:nvSpPr>
          <p:spPr>
            <a:xfrm>
              <a:off x="1813519" y="538449"/>
              <a:ext cx="107562" cy="9807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6" name="타원 245">
              <a:extLst>
                <a:ext uri="{FF2B5EF4-FFF2-40B4-BE49-F238E27FC236}">
                  <a16:creationId xmlns:a16="http://schemas.microsoft.com/office/drawing/2014/main" id="{525ADA69-95BF-2960-D7C0-26DFDF3C8BF4}"/>
                </a:ext>
              </a:extLst>
            </p:cNvPr>
            <p:cNvSpPr/>
            <p:nvPr/>
          </p:nvSpPr>
          <p:spPr>
            <a:xfrm>
              <a:off x="2006542" y="534864"/>
              <a:ext cx="107562" cy="9807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7" name="타원 246">
              <a:extLst>
                <a:ext uri="{FF2B5EF4-FFF2-40B4-BE49-F238E27FC236}">
                  <a16:creationId xmlns:a16="http://schemas.microsoft.com/office/drawing/2014/main" id="{CB7483A5-8CF1-8116-5B8E-57E5374E6125}"/>
                </a:ext>
              </a:extLst>
            </p:cNvPr>
            <p:cNvSpPr/>
            <p:nvPr/>
          </p:nvSpPr>
          <p:spPr>
            <a:xfrm>
              <a:off x="2207536" y="535544"/>
              <a:ext cx="107562" cy="9807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8" name="타원 247">
              <a:extLst>
                <a:ext uri="{FF2B5EF4-FFF2-40B4-BE49-F238E27FC236}">
                  <a16:creationId xmlns:a16="http://schemas.microsoft.com/office/drawing/2014/main" id="{281AA9EC-079B-10DE-59E8-25BA5E76C7BC}"/>
                </a:ext>
              </a:extLst>
            </p:cNvPr>
            <p:cNvSpPr/>
            <p:nvPr/>
          </p:nvSpPr>
          <p:spPr>
            <a:xfrm>
              <a:off x="2401443" y="539129"/>
              <a:ext cx="107562" cy="9807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9" name="타원 248">
              <a:extLst>
                <a:ext uri="{FF2B5EF4-FFF2-40B4-BE49-F238E27FC236}">
                  <a16:creationId xmlns:a16="http://schemas.microsoft.com/office/drawing/2014/main" id="{B8263F9C-C6F7-01A7-EDFF-6110CCF4BA82}"/>
                </a:ext>
              </a:extLst>
            </p:cNvPr>
            <p:cNvSpPr/>
            <p:nvPr/>
          </p:nvSpPr>
          <p:spPr>
            <a:xfrm>
              <a:off x="2594466" y="535544"/>
              <a:ext cx="107562" cy="9807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0" name="타원 249">
              <a:extLst>
                <a:ext uri="{FF2B5EF4-FFF2-40B4-BE49-F238E27FC236}">
                  <a16:creationId xmlns:a16="http://schemas.microsoft.com/office/drawing/2014/main" id="{4B66B111-1881-F70A-6D1A-33D24FA2C57E}"/>
                </a:ext>
              </a:extLst>
            </p:cNvPr>
            <p:cNvSpPr/>
            <p:nvPr/>
          </p:nvSpPr>
          <p:spPr>
            <a:xfrm>
              <a:off x="2799618" y="534864"/>
              <a:ext cx="107562" cy="9807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1" name="타원 250">
              <a:extLst>
                <a:ext uri="{FF2B5EF4-FFF2-40B4-BE49-F238E27FC236}">
                  <a16:creationId xmlns:a16="http://schemas.microsoft.com/office/drawing/2014/main" id="{8913D313-55BE-15BA-051F-1B8BAA37D826}"/>
                </a:ext>
              </a:extLst>
            </p:cNvPr>
            <p:cNvSpPr/>
            <p:nvPr/>
          </p:nvSpPr>
          <p:spPr>
            <a:xfrm>
              <a:off x="2993525" y="538449"/>
              <a:ext cx="107562" cy="9807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2" name="타원 251">
              <a:extLst>
                <a:ext uri="{FF2B5EF4-FFF2-40B4-BE49-F238E27FC236}">
                  <a16:creationId xmlns:a16="http://schemas.microsoft.com/office/drawing/2014/main" id="{C8F3D9B7-365D-1BCD-9448-870623D5AAB1}"/>
                </a:ext>
              </a:extLst>
            </p:cNvPr>
            <p:cNvSpPr/>
            <p:nvPr/>
          </p:nvSpPr>
          <p:spPr>
            <a:xfrm>
              <a:off x="3186548" y="534864"/>
              <a:ext cx="107562" cy="9807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3" name="타원 252">
              <a:extLst>
                <a:ext uri="{FF2B5EF4-FFF2-40B4-BE49-F238E27FC236}">
                  <a16:creationId xmlns:a16="http://schemas.microsoft.com/office/drawing/2014/main" id="{BC542077-8877-7D8D-E04F-5D24571F3FD2}"/>
                </a:ext>
              </a:extLst>
            </p:cNvPr>
            <p:cNvSpPr/>
            <p:nvPr/>
          </p:nvSpPr>
          <p:spPr>
            <a:xfrm>
              <a:off x="3373184" y="535423"/>
              <a:ext cx="107562" cy="9807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4" name="타원 253">
              <a:extLst>
                <a:ext uri="{FF2B5EF4-FFF2-40B4-BE49-F238E27FC236}">
                  <a16:creationId xmlns:a16="http://schemas.microsoft.com/office/drawing/2014/main" id="{65A935E0-CE96-0B6C-5169-E0E30C237371}"/>
                </a:ext>
              </a:extLst>
            </p:cNvPr>
            <p:cNvSpPr/>
            <p:nvPr/>
          </p:nvSpPr>
          <p:spPr>
            <a:xfrm>
              <a:off x="3567091" y="539008"/>
              <a:ext cx="107562" cy="9807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5" name="타원 254">
              <a:extLst>
                <a:ext uri="{FF2B5EF4-FFF2-40B4-BE49-F238E27FC236}">
                  <a16:creationId xmlns:a16="http://schemas.microsoft.com/office/drawing/2014/main" id="{B1B90A32-81AB-EB1F-6C6F-1ACF5AFA367F}"/>
                </a:ext>
              </a:extLst>
            </p:cNvPr>
            <p:cNvSpPr/>
            <p:nvPr/>
          </p:nvSpPr>
          <p:spPr>
            <a:xfrm>
              <a:off x="3760114" y="535423"/>
              <a:ext cx="107562" cy="9807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6" name="타원 255">
              <a:extLst>
                <a:ext uri="{FF2B5EF4-FFF2-40B4-BE49-F238E27FC236}">
                  <a16:creationId xmlns:a16="http://schemas.microsoft.com/office/drawing/2014/main" id="{01A0A8AD-D39B-C671-9706-A452A307A208}"/>
                </a:ext>
              </a:extLst>
            </p:cNvPr>
            <p:cNvSpPr/>
            <p:nvPr/>
          </p:nvSpPr>
          <p:spPr>
            <a:xfrm>
              <a:off x="3965266" y="543610"/>
              <a:ext cx="107562" cy="9807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7" name="타원 256">
              <a:extLst>
                <a:ext uri="{FF2B5EF4-FFF2-40B4-BE49-F238E27FC236}">
                  <a16:creationId xmlns:a16="http://schemas.microsoft.com/office/drawing/2014/main" id="{067E68D7-698C-E468-6EED-65C1DA49F595}"/>
                </a:ext>
              </a:extLst>
            </p:cNvPr>
            <p:cNvSpPr/>
            <p:nvPr/>
          </p:nvSpPr>
          <p:spPr>
            <a:xfrm>
              <a:off x="4159173" y="547195"/>
              <a:ext cx="107562" cy="9807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8" name="타원 257">
              <a:extLst>
                <a:ext uri="{FF2B5EF4-FFF2-40B4-BE49-F238E27FC236}">
                  <a16:creationId xmlns:a16="http://schemas.microsoft.com/office/drawing/2014/main" id="{CD0AC6A3-B5B3-B977-3D87-C4506653A405}"/>
                </a:ext>
              </a:extLst>
            </p:cNvPr>
            <p:cNvSpPr/>
            <p:nvPr/>
          </p:nvSpPr>
          <p:spPr>
            <a:xfrm>
              <a:off x="4352196" y="543610"/>
              <a:ext cx="107562" cy="9807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9" name="타원 258">
              <a:extLst>
                <a:ext uri="{FF2B5EF4-FFF2-40B4-BE49-F238E27FC236}">
                  <a16:creationId xmlns:a16="http://schemas.microsoft.com/office/drawing/2014/main" id="{4B6E2C93-6E84-D12D-D868-68AA43B3E5AA}"/>
                </a:ext>
              </a:extLst>
            </p:cNvPr>
            <p:cNvSpPr/>
            <p:nvPr/>
          </p:nvSpPr>
          <p:spPr>
            <a:xfrm>
              <a:off x="4561377" y="552168"/>
              <a:ext cx="107562" cy="9807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0" name="타원 259">
              <a:extLst>
                <a:ext uri="{FF2B5EF4-FFF2-40B4-BE49-F238E27FC236}">
                  <a16:creationId xmlns:a16="http://schemas.microsoft.com/office/drawing/2014/main" id="{904B60B0-0B58-0FE8-DC18-71082C1B10BC}"/>
                </a:ext>
              </a:extLst>
            </p:cNvPr>
            <p:cNvSpPr/>
            <p:nvPr/>
          </p:nvSpPr>
          <p:spPr>
            <a:xfrm>
              <a:off x="4755284" y="555753"/>
              <a:ext cx="107562" cy="9807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1" name="타원 260">
              <a:extLst>
                <a:ext uri="{FF2B5EF4-FFF2-40B4-BE49-F238E27FC236}">
                  <a16:creationId xmlns:a16="http://schemas.microsoft.com/office/drawing/2014/main" id="{61A66036-3A21-CA5F-1B62-42829BBE5A17}"/>
                </a:ext>
              </a:extLst>
            </p:cNvPr>
            <p:cNvSpPr/>
            <p:nvPr/>
          </p:nvSpPr>
          <p:spPr>
            <a:xfrm>
              <a:off x="4948307" y="552168"/>
              <a:ext cx="107562" cy="9807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2" name="타원 261">
              <a:extLst>
                <a:ext uri="{FF2B5EF4-FFF2-40B4-BE49-F238E27FC236}">
                  <a16:creationId xmlns:a16="http://schemas.microsoft.com/office/drawing/2014/main" id="{62B89997-C423-4A71-8E1A-E4E3B30F05EB}"/>
                </a:ext>
              </a:extLst>
            </p:cNvPr>
            <p:cNvSpPr/>
            <p:nvPr/>
          </p:nvSpPr>
          <p:spPr>
            <a:xfrm>
              <a:off x="5160546" y="553011"/>
              <a:ext cx="107562" cy="9807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3" name="타원 262">
              <a:extLst>
                <a:ext uri="{FF2B5EF4-FFF2-40B4-BE49-F238E27FC236}">
                  <a16:creationId xmlns:a16="http://schemas.microsoft.com/office/drawing/2014/main" id="{F71B19D1-53F9-C3B4-BA64-F40604763BF4}"/>
                </a:ext>
              </a:extLst>
            </p:cNvPr>
            <p:cNvSpPr/>
            <p:nvPr/>
          </p:nvSpPr>
          <p:spPr>
            <a:xfrm>
              <a:off x="5354453" y="556596"/>
              <a:ext cx="107562" cy="9807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4" name="TextBox 263">
              <a:extLst>
                <a:ext uri="{FF2B5EF4-FFF2-40B4-BE49-F238E27FC236}">
                  <a16:creationId xmlns:a16="http://schemas.microsoft.com/office/drawing/2014/main" id="{E0D950CD-2931-3BE4-CF39-825E6D857CE4}"/>
                </a:ext>
              </a:extLst>
            </p:cNvPr>
            <p:cNvSpPr txBox="1"/>
            <p:nvPr/>
          </p:nvSpPr>
          <p:spPr>
            <a:xfrm>
              <a:off x="3161056" y="156714"/>
              <a:ext cx="369912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500" b="1" dirty="0">
                  <a:solidFill>
                    <a:srgbClr val="FF0000"/>
                  </a:solidFill>
                </a:rPr>
                <a:t>+</a:t>
              </a:r>
              <a:endParaRPr lang="ko-KR" altLang="en-US" sz="2500" b="1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265" name="연결선: 꺾임 264">
            <a:extLst>
              <a:ext uri="{FF2B5EF4-FFF2-40B4-BE49-F238E27FC236}">
                <a16:creationId xmlns:a16="http://schemas.microsoft.com/office/drawing/2014/main" id="{FC773860-1E95-456C-E572-567E601F1DD9}"/>
              </a:ext>
            </a:extLst>
          </p:cNvPr>
          <p:cNvCxnSpPr>
            <a:cxnSpLocks/>
            <a:stCxn id="244" idx="4"/>
            <a:endCxn id="73" idx="6"/>
          </p:cNvCxnSpPr>
          <p:nvPr/>
        </p:nvCxnSpPr>
        <p:spPr>
          <a:xfrm rot="5400000">
            <a:off x="2840308" y="1544512"/>
            <a:ext cx="775660" cy="8062"/>
          </a:xfrm>
          <a:prstGeom prst="bentConnector2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6" name="연결선: 꺾임 265">
            <a:extLst>
              <a:ext uri="{FF2B5EF4-FFF2-40B4-BE49-F238E27FC236}">
                <a16:creationId xmlns:a16="http://schemas.microsoft.com/office/drawing/2014/main" id="{22974F33-A888-EF5C-8366-5FF628F238C3}"/>
              </a:ext>
            </a:extLst>
          </p:cNvPr>
          <p:cNvCxnSpPr>
            <a:cxnSpLocks/>
            <a:stCxn id="245" idx="4"/>
            <a:endCxn id="82" idx="6"/>
          </p:cNvCxnSpPr>
          <p:nvPr/>
        </p:nvCxnSpPr>
        <p:spPr>
          <a:xfrm rot="16200000" flipH="1">
            <a:off x="3121836" y="1468537"/>
            <a:ext cx="772075" cy="163595"/>
          </a:xfrm>
          <a:prstGeom prst="bentConnector4">
            <a:avLst>
              <a:gd name="adj1" fmla="val 30974"/>
              <a:gd name="adj2" fmla="val 128464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7" name="연결선: 꺾임 266">
            <a:extLst>
              <a:ext uri="{FF2B5EF4-FFF2-40B4-BE49-F238E27FC236}">
                <a16:creationId xmlns:a16="http://schemas.microsoft.com/office/drawing/2014/main" id="{72059FAC-46DE-F745-655D-35B34C0CF20D}"/>
              </a:ext>
            </a:extLst>
          </p:cNvPr>
          <p:cNvCxnSpPr>
            <a:cxnSpLocks/>
            <a:stCxn id="247" idx="4"/>
            <a:endCxn id="88" idx="6"/>
          </p:cNvCxnSpPr>
          <p:nvPr/>
        </p:nvCxnSpPr>
        <p:spPr>
          <a:xfrm rot="16200000" flipH="1">
            <a:off x="3494756" y="1486730"/>
            <a:ext cx="774980" cy="124306"/>
          </a:xfrm>
          <a:prstGeom prst="bentConnector4">
            <a:avLst>
              <a:gd name="adj1" fmla="val 30499"/>
              <a:gd name="adj2" fmla="val 137461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8" name="연결선: 꺾임 267">
            <a:extLst>
              <a:ext uri="{FF2B5EF4-FFF2-40B4-BE49-F238E27FC236}">
                <a16:creationId xmlns:a16="http://schemas.microsoft.com/office/drawing/2014/main" id="{6D6874D6-BDA5-8F38-5161-5F25E7A7C7A7}"/>
              </a:ext>
            </a:extLst>
          </p:cNvPr>
          <p:cNvCxnSpPr>
            <a:cxnSpLocks/>
            <a:stCxn id="249" idx="4"/>
            <a:endCxn id="93" idx="6"/>
          </p:cNvCxnSpPr>
          <p:nvPr/>
        </p:nvCxnSpPr>
        <p:spPr>
          <a:xfrm rot="16200000" flipH="1">
            <a:off x="3861526" y="1506889"/>
            <a:ext cx="766733" cy="75739"/>
          </a:xfrm>
          <a:prstGeom prst="bentConnector4">
            <a:avLst>
              <a:gd name="adj1" fmla="val 31393"/>
              <a:gd name="adj2" fmla="val 167072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9" name="연결선: 꺾임 268">
            <a:extLst>
              <a:ext uri="{FF2B5EF4-FFF2-40B4-BE49-F238E27FC236}">
                <a16:creationId xmlns:a16="http://schemas.microsoft.com/office/drawing/2014/main" id="{6F9540DB-A0D5-C034-0481-83C7C2CFD588}"/>
              </a:ext>
            </a:extLst>
          </p:cNvPr>
          <p:cNvCxnSpPr>
            <a:cxnSpLocks/>
            <a:stCxn id="251" idx="4"/>
            <a:endCxn id="98" idx="6"/>
          </p:cNvCxnSpPr>
          <p:nvPr/>
        </p:nvCxnSpPr>
        <p:spPr>
          <a:xfrm rot="16200000" flipH="1">
            <a:off x="4228550" y="1541830"/>
            <a:ext cx="760045" cy="4980"/>
          </a:xfrm>
          <a:prstGeom prst="bentConnector4">
            <a:avLst>
              <a:gd name="adj1" fmla="val 26216"/>
              <a:gd name="adj2" fmla="val 116496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1" name="직사각형 300">
            <a:extLst>
              <a:ext uri="{FF2B5EF4-FFF2-40B4-BE49-F238E27FC236}">
                <a16:creationId xmlns:a16="http://schemas.microsoft.com/office/drawing/2014/main" id="{6CCC3ED9-5A92-E9FC-599F-2F03FED0D20A}"/>
              </a:ext>
            </a:extLst>
          </p:cNvPr>
          <p:cNvSpPr/>
          <p:nvPr/>
        </p:nvSpPr>
        <p:spPr>
          <a:xfrm>
            <a:off x="3230563" y="2843114"/>
            <a:ext cx="135846" cy="4940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" b="1" dirty="0"/>
              <a:t>USB-C</a:t>
            </a:r>
            <a:endParaRPr lang="ko-KR" altLang="en-US" sz="500" b="1" dirty="0"/>
          </a:p>
        </p:txBody>
      </p:sp>
      <p:sp>
        <p:nvSpPr>
          <p:cNvPr id="303" name="제목 1">
            <a:extLst>
              <a:ext uri="{FF2B5EF4-FFF2-40B4-BE49-F238E27FC236}">
                <a16:creationId xmlns:a16="http://schemas.microsoft.com/office/drawing/2014/main" id="{CCACF4B7-1FB1-9E5A-FE3C-72E9EA7B538C}"/>
              </a:ext>
            </a:extLst>
          </p:cNvPr>
          <p:cNvSpPr txBox="1">
            <a:spLocks/>
          </p:cNvSpPr>
          <p:nvPr/>
        </p:nvSpPr>
        <p:spPr>
          <a:xfrm>
            <a:off x="542114" y="127054"/>
            <a:ext cx="9062174" cy="6064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000" dirty="0"/>
              <a:t>1. </a:t>
            </a:r>
            <a:r>
              <a:rPr lang="ko-KR" altLang="en-US" sz="3000" dirty="0"/>
              <a:t>연결구성도</a:t>
            </a:r>
            <a:r>
              <a:rPr lang="en-US" altLang="ko-KR" sz="3000" dirty="0"/>
              <a:t> – </a:t>
            </a:r>
            <a:r>
              <a:rPr lang="ko-KR" altLang="en-US" sz="3000" dirty="0"/>
              <a:t>전체 시스템</a:t>
            </a:r>
          </a:p>
        </p:txBody>
      </p:sp>
      <p:grpSp>
        <p:nvGrpSpPr>
          <p:cNvPr id="342" name="그룹 341">
            <a:extLst>
              <a:ext uri="{FF2B5EF4-FFF2-40B4-BE49-F238E27FC236}">
                <a16:creationId xmlns:a16="http://schemas.microsoft.com/office/drawing/2014/main" id="{82849ACD-F21E-303C-FD13-972C64BEF6F4}"/>
              </a:ext>
            </a:extLst>
          </p:cNvPr>
          <p:cNvGrpSpPr/>
          <p:nvPr/>
        </p:nvGrpSpPr>
        <p:grpSpPr>
          <a:xfrm>
            <a:off x="3240255" y="2813773"/>
            <a:ext cx="4299165" cy="2189481"/>
            <a:chOff x="3240255" y="2813773"/>
            <a:chExt cx="4299165" cy="2189481"/>
          </a:xfrm>
        </p:grpSpPr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B0937B67-6D0B-BAF3-89AD-93B43662E98A}"/>
                </a:ext>
              </a:extLst>
            </p:cNvPr>
            <p:cNvGrpSpPr/>
            <p:nvPr/>
          </p:nvGrpSpPr>
          <p:grpSpPr>
            <a:xfrm>
              <a:off x="3240255" y="2813773"/>
              <a:ext cx="4299165" cy="2189481"/>
              <a:chOff x="1633057" y="4117908"/>
              <a:chExt cx="4299165" cy="2189481"/>
            </a:xfrm>
          </p:grpSpPr>
          <p:pic>
            <p:nvPicPr>
              <p:cNvPr id="44" name="Picture 2">
                <a:extLst>
                  <a:ext uri="{FF2B5EF4-FFF2-40B4-BE49-F238E27FC236}">
                    <a16:creationId xmlns:a16="http://schemas.microsoft.com/office/drawing/2014/main" id="{1F13B09F-A83A-FA78-FCBF-EFD37782EEA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9822" t="12222" b="11759"/>
              <a:stretch/>
            </p:blipFill>
            <p:spPr bwMode="auto">
              <a:xfrm>
                <a:off x="1633057" y="4117908"/>
                <a:ext cx="4299165" cy="218948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5" name="타원 44">
                <a:extLst>
                  <a:ext uri="{FF2B5EF4-FFF2-40B4-BE49-F238E27FC236}">
                    <a16:creationId xmlns:a16="http://schemas.microsoft.com/office/drawing/2014/main" id="{B9852D3E-F873-32B6-EAAD-25946D9FD612}"/>
                  </a:ext>
                </a:extLst>
              </p:cNvPr>
              <p:cNvSpPr/>
              <p:nvPr/>
            </p:nvSpPr>
            <p:spPr>
              <a:xfrm>
                <a:off x="2065683" y="4289425"/>
                <a:ext cx="45719" cy="45719"/>
              </a:xfrm>
              <a:prstGeom prst="ellipse">
                <a:avLst/>
              </a:prstGeom>
              <a:solidFill>
                <a:schemeClr val="accent3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타원 45">
                <a:extLst>
                  <a:ext uri="{FF2B5EF4-FFF2-40B4-BE49-F238E27FC236}">
                    <a16:creationId xmlns:a16="http://schemas.microsoft.com/office/drawing/2014/main" id="{0A5CF394-114C-8B8E-C5FB-7302286A6D42}"/>
                  </a:ext>
                </a:extLst>
              </p:cNvPr>
              <p:cNvSpPr/>
              <p:nvPr/>
            </p:nvSpPr>
            <p:spPr>
              <a:xfrm>
                <a:off x="2172911" y="4289425"/>
                <a:ext cx="45719" cy="45719"/>
              </a:xfrm>
              <a:prstGeom prst="ellipse">
                <a:avLst/>
              </a:prstGeom>
              <a:solidFill>
                <a:schemeClr val="accent3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타원 46">
                <a:extLst>
                  <a:ext uri="{FF2B5EF4-FFF2-40B4-BE49-F238E27FC236}">
                    <a16:creationId xmlns:a16="http://schemas.microsoft.com/office/drawing/2014/main" id="{97361735-ABC7-1723-8219-9C07D79AF170}"/>
                  </a:ext>
                </a:extLst>
              </p:cNvPr>
              <p:cNvSpPr/>
              <p:nvPr/>
            </p:nvSpPr>
            <p:spPr>
              <a:xfrm>
                <a:off x="2280139" y="4289424"/>
                <a:ext cx="45719" cy="45719"/>
              </a:xfrm>
              <a:prstGeom prst="ellipse">
                <a:avLst/>
              </a:prstGeom>
              <a:solidFill>
                <a:schemeClr val="accent3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타원 47">
                <a:extLst>
                  <a:ext uri="{FF2B5EF4-FFF2-40B4-BE49-F238E27FC236}">
                    <a16:creationId xmlns:a16="http://schemas.microsoft.com/office/drawing/2014/main" id="{6692ACB1-AEF2-C57A-AD3A-891120B18029}"/>
                  </a:ext>
                </a:extLst>
              </p:cNvPr>
              <p:cNvSpPr/>
              <p:nvPr/>
            </p:nvSpPr>
            <p:spPr>
              <a:xfrm>
                <a:off x="2387367" y="4289423"/>
                <a:ext cx="45719" cy="45719"/>
              </a:xfrm>
              <a:prstGeom prst="ellipse">
                <a:avLst/>
              </a:prstGeom>
              <a:solidFill>
                <a:schemeClr val="accent3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타원 48">
                <a:extLst>
                  <a:ext uri="{FF2B5EF4-FFF2-40B4-BE49-F238E27FC236}">
                    <a16:creationId xmlns:a16="http://schemas.microsoft.com/office/drawing/2014/main" id="{F9F98B0A-C800-8A5E-DC8F-6AE60E66FD43}"/>
                  </a:ext>
                </a:extLst>
              </p:cNvPr>
              <p:cNvSpPr/>
              <p:nvPr/>
            </p:nvSpPr>
            <p:spPr>
              <a:xfrm>
                <a:off x="2495720" y="4289423"/>
                <a:ext cx="45719" cy="45719"/>
              </a:xfrm>
              <a:prstGeom prst="ellipse">
                <a:avLst/>
              </a:prstGeom>
              <a:solidFill>
                <a:schemeClr val="accent3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타원 49">
                <a:extLst>
                  <a:ext uri="{FF2B5EF4-FFF2-40B4-BE49-F238E27FC236}">
                    <a16:creationId xmlns:a16="http://schemas.microsoft.com/office/drawing/2014/main" id="{2421AC58-28B9-1DC0-B80B-A0A776FB2BF3}"/>
                  </a:ext>
                </a:extLst>
              </p:cNvPr>
              <p:cNvSpPr/>
              <p:nvPr/>
            </p:nvSpPr>
            <p:spPr>
              <a:xfrm>
                <a:off x="2598648" y="4289422"/>
                <a:ext cx="45719" cy="45719"/>
              </a:xfrm>
              <a:prstGeom prst="ellipse">
                <a:avLst/>
              </a:prstGeom>
              <a:solidFill>
                <a:schemeClr val="accent3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타원 50">
                <a:extLst>
                  <a:ext uri="{FF2B5EF4-FFF2-40B4-BE49-F238E27FC236}">
                    <a16:creationId xmlns:a16="http://schemas.microsoft.com/office/drawing/2014/main" id="{E8E53EFD-9452-B9C8-195A-B09276EECFC4}"/>
                  </a:ext>
                </a:extLst>
              </p:cNvPr>
              <p:cNvSpPr/>
              <p:nvPr/>
            </p:nvSpPr>
            <p:spPr>
              <a:xfrm>
                <a:off x="2701576" y="4289421"/>
                <a:ext cx="45719" cy="45719"/>
              </a:xfrm>
              <a:prstGeom prst="ellipse">
                <a:avLst/>
              </a:prstGeom>
              <a:solidFill>
                <a:schemeClr val="accent3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타원 51">
                <a:extLst>
                  <a:ext uri="{FF2B5EF4-FFF2-40B4-BE49-F238E27FC236}">
                    <a16:creationId xmlns:a16="http://schemas.microsoft.com/office/drawing/2014/main" id="{6467FF45-792C-8FF0-8671-460794BFCBF1}"/>
                  </a:ext>
                </a:extLst>
              </p:cNvPr>
              <p:cNvSpPr/>
              <p:nvPr/>
            </p:nvSpPr>
            <p:spPr>
              <a:xfrm>
                <a:off x="2807679" y="4289421"/>
                <a:ext cx="45719" cy="45719"/>
              </a:xfrm>
              <a:prstGeom prst="ellipse">
                <a:avLst/>
              </a:prstGeom>
              <a:solidFill>
                <a:schemeClr val="accent3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타원 52">
                <a:extLst>
                  <a:ext uri="{FF2B5EF4-FFF2-40B4-BE49-F238E27FC236}">
                    <a16:creationId xmlns:a16="http://schemas.microsoft.com/office/drawing/2014/main" id="{07185B09-A2E6-744C-001D-A3A271496FC6}"/>
                  </a:ext>
                </a:extLst>
              </p:cNvPr>
              <p:cNvSpPr/>
              <p:nvPr/>
            </p:nvSpPr>
            <p:spPr>
              <a:xfrm>
                <a:off x="2917157" y="4289421"/>
                <a:ext cx="45719" cy="45719"/>
              </a:xfrm>
              <a:prstGeom prst="ellipse">
                <a:avLst/>
              </a:prstGeom>
              <a:solidFill>
                <a:schemeClr val="accent3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타원 53">
                <a:extLst>
                  <a:ext uri="{FF2B5EF4-FFF2-40B4-BE49-F238E27FC236}">
                    <a16:creationId xmlns:a16="http://schemas.microsoft.com/office/drawing/2014/main" id="{0C1FB785-C1DC-7C5C-231B-EDA7A08672FF}"/>
                  </a:ext>
                </a:extLst>
              </p:cNvPr>
              <p:cNvSpPr/>
              <p:nvPr/>
            </p:nvSpPr>
            <p:spPr>
              <a:xfrm>
                <a:off x="3018960" y="4289421"/>
                <a:ext cx="45719" cy="45719"/>
              </a:xfrm>
              <a:prstGeom prst="ellipse">
                <a:avLst/>
              </a:prstGeom>
              <a:solidFill>
                <a:schemeClr val="accent3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타원 54">
                <a:extLst>
                  <a:ext uri="{FF2B5EF4-FFF2-40B4-BE49-F238E27FC236}">
                    <a16:creationId xmlns:a16="http://schemas.microsoft.com/office/drawing/2014/main" id="{F01F4F9E-26CB-6DCB-5BC2-25BF637FF6DE}"/>
                  </a:ext>
                </a:extLst>
              </p:cNvPr>
              <p:cNvSpPr/>
              <p:nvPr/>
            </p:nvSpPr>
            <p:spPr>
              <a:xfrm>
                <a:off x="4878694" y="4293065"/>
                <a:ext cx="45719" cy="45719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타원 55">
                <a:extLst>
                  <a:ext uri="{FF2B5EF4-FFF2-40B4-BE49-F238E27FC236}">
                    <a16:creationId xmlns:a16="http://schemas.microsoft.com/office/drawing/2014/main" id="{980AED2D-864F-5CF0-79DE-2169CDF7DD12}"/>
                  </a:ext>
                </a:extLst>
              </p:cNvPr>
              <p:cNvSpPr/>
              <p:nvPr/>
            </p:nvSpPr>
            <p:spPr>
              <a:xfrm>
                <a:off x="4993397" y="4292596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타원 56">
                <a:extLst>
                  <a:ext uri="{FF2B5EF4-FFF2-40B4-BE49-F238E27FC236}">
                    <a16:creationId xmlns:a16="http://schemas.microsoft.com/office/drawing/2014/main" id="{EA19EC90-F9AE-0451-336D-745746F5DE21}"/>
                  </a:ext>
                </a:extLst>
              </p:cNvPr>
              <p:cNvSpPr/>
              <p:nvPr/>
            </p:nvSpPr>
            <p:spPr>
              <a:xfrm>
                <a:off x="3225545" y="6086475"/>
                <a:ext cx="45719" cy="45719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타원 57">
                <a:extLst>
                  <a:ext uri="{FF2B5EF4-FFF2-40B4-BE49-F238E27FC236}">
                    <a16:creationId xmlns:a16="http://schemas.microsoft.com/office/drawing/2014/main" id="{414D64E1-000C-FAF5-5FB4-387499E57A28}"/>
                  </a:ext>
                </a:extLst>
              </p:cNvPr>
              <p:cNvSpPr/>
              <p:nvPr/>
            </p:nvSpPr>
            <p:spPr>
              <a:xfrm>
                <a:off x="3326423" y="6086475"/>
                <a:ext cx="45719" cy="45719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9" name="타원 58">
                <a:extLst>
                  <a:ext uri="{FF2B5EF4-FFF2-40B4-BE49-F238E27FC236}">
                    <a16:creationId xmlns:a16="http://schemas.microsoft.com/office/drawing/2014/main" id="{F6AC96EC-7BE3-9BE5-DE1D-BB081F6D9CDC}"/>
                  </a:ext>
                </a:extLst>
              </p:cNvPr>
              <p:cNvSpPr/>
              <p:nvPr/>
            </p:nvSpPr>
            <p:spPr>
              <a:xfrm>
                <a:off x="3436826" y="6086474"/>
                <a:ext cx="45719" cy="45719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타원 59">
                <a:extLst>
                  <a:ext uri="{FF2B5EF4-FFF2-40B4-BE49-F238E27FC236}">
                    <a16:creationId xmlns:a16="http://schemas.microsoft.com/office/drawing/2014/main" id="{8EA6207D-1F8C-4F9D-FCBC-DC966E393809}"/>
                  </a:ext>
                </a:extLst>
              </p:cNvPr>
              <p:cNvSpPr/>
              <p:nvPr/>
            </p:nvSpPr>
            <p:spPr>
              <a:xfrm>
                <a:off x="3550404" y="6086473"/>
                <a:ext cx="45719" cy="45719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타원 60">
                <a:extLst>
                  <a:ext uri="{FF2B5EF4-FFF2-40B4-BE49-F238E27FC236}">
                    <a16:creationId xmlns:a16="http://schemas.microsoft.com/office/drawing/2014/main" id="{8752F9D9-2501-2914-4EE6-5E693A219928}"/>
                  </a:ext>
                </a:extLst>
              </p:cNvPr>
              <p:cNvSpPr/>
              <p:nvPr/>
            </p:nvSpPr>
            <p:spPr>
              <a:xfrm>
                <a:off x="3649232" y="6086473"/>
                <a:ext cx="45719" cy="45719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타원 61">
                <a:extLst>
                  <a:ext uri="{FF2B5EF4-FFF2-40B4-BE49-F238E27FC236}">
                    <a16:creationId xmlns:a16="http://schemas.microsoft.com/office/drawing/2014/main" id="{3FAAE10C-41A4-BEB0-2C60-6D7FD518E94C}"/>
                  </a:ext>
                </a:extLst>
              </p:cNvPr>
              <p:cNvSpPr/>
              <p:nvPr/>
            </p:nvSpPr>
            <p:spPr>
              <a:xfrm>
                <a:off x="3752160" y="6086472"/>
                <a:ext cx="45719" cy="45719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타원 62">
                <a:extLst>
                  <a:ext uri="{FF2B5EF4-FFF2-40B4-BE49-F238E27FC236}">
                    <a16:creationId xmlns:a16="http://schemas.microsoft.com/office/drawing/2014/main" id="{1B858EBC-22F8-9508-9D3A-9904779E93DE}"/>
                  </a:ext>
                </a:extLst>
              </p:cNvPr>
              <p:cNvSpPr/>
              <p:nvPr/>
            </p:nvSpPr>
            <p:spPr>
              <a:xfrm>
                <a:off x="3864613" y="6086471"/>
                <a:ext cx="45719" cy="45719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타원 63">
                <a:extLst>
                  <a:ext uri="{FF2B5EF4-FFF2-40B4-BE49-F238E27FC236}">
                    <a16:creationId xmlns:a16="http://schemas.microsoft.com/office/drawing/2014/main" id="{64B8BCF3-6B3A-B0EE-F886-E72C770C4B9E}"/>
                  </a:ext>
                </a:extLst>
              </p:cNvPr>
              <p:cNvSpPr/>
              <p:nvPr/>
            </p:nvSpPr>
            <p:spPr>
              <a:xfrm>
                <a:off x="3970716" y="6086471"/>
                <a:ext cx="45719" cy="45719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타원 64">
                <a:extLst>
                  <a:ext uri="{FF2B5EF4-FFF2-40B4-BE49-F238E27FC236}">
                    <a16:creationId xmlns:a16="http://schemas.microsoft.com/office/drawing/2014/main" id="{ABDC83F7-41B8-16DB-987C-4B8BF144EFE0}"/>
                  </a:ext>
                </a:extLst>
              </p:cNvPr>
              <p:cNvSpPr/>
              <p:nvPr/>
            </p:nvSpPr>
            <p:spPr>
              <a:xfrm>
                <a:off x="4080194" y="6086471"/>
                <a:ext cx="45719" cy="45719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타원 65">
                <a:extLst>
                  <a:ext uri="{FF2B5EF4-FFF2-40B4-BE49-F238E27FC236}">
                    <a16:creationId xmlns:a16="http://schemas.microsoft.com/office/drawing/2014/main" id="{2498C5A0-736D-50FD-59D9-56408891CABA}"/>
                  </a:ext>
                </a:extLst>
              </p:cNvPr>
              <p:cNvSpPr/>
              <p:nvPr/>
            </p:nvSpPr>
            <p:spPr>
              <a:xfrm>
                <a:off x="4181997" y="6086471"/>
                <a:ext cx="45719" cy="45719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타원 66">
                <a:extLst>
                  <a:ext uri="{FF2B5EF4-FFF2-40B4-BE49-F238E27FC236}">
                    <a16:creationId xmlns:a16="http://schemas.microsoft.com/office/drawing/2014/main" id="{04800187-5536-DF60-3AA7-587C366293A6}"/>
                  </a:ext>
                </a:extLst>
              </p:cNvPr>
              <p:cNvSpPr/>
              <p:nvPr/>
            </p:nvSpPr>
            <p:spPr>
              <a:xfrm>
                <a:off x="2021619" y="6013915"/>
                <a:ext cx="45719" cy="45719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" name="타원 67">
                <a:extLst>
                  <a:ext uri="{FF2B5EF4-FFF2-40B4-BE49-F238E27FC236}">
                    <a16:creationId xmlns:a16="http://schemas.microsoft.com/office/drawing/2014/main" id="{0945F1B5-9CF6-8475-3044-1EEDD465C382}"/>
                  </a:ext>
                </a:extLst>
              </p:cNvPr>
              <p:cNvSpPr/>
              <p:nvPr/>
            </p:nvSpPr>
            <p:spPr>
              <a:xfrm>
                <a:off x="2019964" y="6069961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타원 68">
                <a:extLst>
                  <a:ext uri="{FF2B5EF4-FFF2-40B4-BE49-F238E27FC236}">
                    <a16:creationId xmlns:a16="http://schemas.microsoft.com/office/drawing/2014/main" id="{7F31644F-E339-D2D5-F49C-CD980E2F793C}"/>
                  </a:ext>
                </a:extLst>
              </p:cNvPr>
              <p:cNvSpPr/>
              <p:nvPr/>
            </p:nvSpPr>
            <p:spPr>
              <a:xfrm>
                <a:off x="2020805" y="5965021"/>
                <a:ext cx="45719" cy="45719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타원 69">
                <a:extLst>
                  <a:ext uri="{FF2B5EF4-FFF2-40B4-BE49-F238E27FC236}">
                    <a16:creationId xmlns:a16="http://schemas.microsoft.com/office/drawing/2014/main" id="{EAFAE2F2-9BE6-D46E-320C-A76C46E61754}"/>
                  </a:ext>
                </a:extLst>
              </p:cNvPr>
              <p:cNvSpPr/>
              <p:nvPr/>
            </p:nvSpPr>
            <p:spPr>
              <a:xfrm>
                <a:off x="2019963" y="5905800"/>
                <a:ext cx="45719" cy="45719"/>
              </a:xfrm>
              <a:prstGeom prst="ellipse">
                <a:avLst/>
              </a:prstGeom>
              <a:solidFill>
                <a:schemeClr val="accent3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04" name="타원 303">
              <a:extLst>
                <a:ext uri="{FF2B5EF4-FFF2-40B4-BE49-F238E27FC236}">
                  <a16:creationId xmlns:a16="http://schemas.microsoft.com/office/drawing/2014/main" id="{65921428-35F2-5ABA-B493-97BEC5CE6C03}"/>
                </a:ext>
              </a:extLst>
            </p:cNvPr>
            <p:cNvSpPr/>
            <p:nvPr/>
          </p:nvSpPr>
          <p:spPr>
            <a:xfrm>
              <a:off x="4951854" y="2984853"/>
              <a:ext cx="45719" cy="45719"/>
            </a:xfrm>
            <a:prstGeom prst="ellipse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5" name="타원 304">
              <a:extLst>
                <a:ext uri="{FF2B5EF4-FFF2-40B4-BE49-F238E27FC236}">
                  <a16:creationId xmlns:a16="http://schemas.microsoft.com/office/drawing/2014/main" id="{BD342D1D-1493-BF31-5213-4E5172C0469B}"/>
                </a:ext>
              </a:extLst>
            </p:cNvPr>
            <p:cNvSpPr/>
            <p:nvPr/>
          </p:nvSpPr>
          <p:spPr>
            <a:xfrm>
              <a:off x="5053657" y="2984853"/>
              <a:ext cx="45719" cy="45719"/>
            </a:xfrm>
            <a:prstGeom prst="ellipse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6" name="타원 305">
              <a:extLst>
                <a:ext uri="{FF2B5EF4-FFF2-40B4-BE49-F238E27FC236}">
                  <a16:creationId xmlns:a16="http://schemas.microsoft.com/office/drawing/2014/main" id="{BC7AC3FC-D731-15C3-7C47-1D607A3FE9F3}"/>
                </a:ext>
              </a:extLst>
            </p:cNvPr>
            <p:cNvSpPr/>
            <p:nvPr/>
          </p:nvSpPr>
          <p:spPr>
            <a:xfrm>
              <a:off x="5159850" y="2984853"/>
              <a:ext cx="45719" cy="45719"/>
            </a:xfrm>
            <a:prstGeom prst="ellipse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7" name="타원 306">
              <a:extLst>
                <a:ext uri="{FF2B5EF4-FFF2-40B4-BE49-F238E27FC236}">
                  <a16:creationId xmlns:a16="http://schemas.microsoft.com/office/drawing/2014/main" id="{1232FA2B-F8C1-25BF-495C-B3A9FA6654F7}"/>
                </a:ext>
              </a:extLst>
            </p:cNvPr>
            <p:cNvSpPr/>
            <p:nvPr/>
          </p:nvSpPr>
          <p:spPr>
            <a:xfrm>
              <a:off x="5268006" y="2984853"/>
              <a:ext cx="45719" cy="45719"/>
            </a:xfrm>
            <a:prstGeom prst="ellipse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8" name="타원 307">
              <a:extLst>
                <a:ext uri="{FF2B5EF4-FFF2-40B4-BE49-F238E27FC236}">
                  <a16:creationId xmlns:a16="http://schemas.microsoft.com/office/drawing/2014/main" id="{10659615-B57F-4704-E614-477878A5B55E}"/>
                </a:ext>
              </a:extLst>
            </p:cNvPr>
            <p:cNvSpPr/>
            <p:nvPr/>
          </p:nvSpPr>
          <p:spPr>
            <a:xfrm>
              <a:off x="5379444" y="2986110"/>
              <a:ext cx="45719" cy="45719"/>
            </a:xfrm>
            <a:prstGeom prst="ellipse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85" name="연결선: 꺾임 84">
            <a:extLst>
              <a:ext uri="{FF2B5EF4-FFF2-40B4-BE49-F238E27FC236}">
                <a16:creationId xmlns:a16="http://schemas.microsoft.com/office/drawing/2014/main" id="{C7D8937E-9CAD-A58E-598C-4D347CCE5836}"/>
              </a:ext>
            </a:extLst>
          </p:cNvPr>
          <p:cNvCxnSpPr>
            <a:cxnSpLocks/>
            <a:stCxn id="74" idx="5"/>
            <a:endCxn id="304" idx="0"/>
          </p:cNvCxnSpPr>
          <p:nvPr/>
        </p:nvCxnSpPr>
        <p:spPr>
          <a:xfrm rot="16200000" flipH="1">
            <a:off x="3537721" y="1547860"/>
            <a:ext cx="1032316" cy="1841670"/>
          </a:xfrm>
          <a:prstGeom prst="bentConnector3">
            <a:avLst>
              <a:gd name="adj1" fmla="val 59227"/>
            </a:avLst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연결선: 꺾임 100">
            <a:extLst>
              <a:ext uri="{FF2B5EF4-FFF2-40B4-BE49-F238E27FC236}">
                <a16:creationId xmlns:a16="http://schemas.microsoft.com/office/drawing/2014/main" id="{B32EF14A-48AE-B83E-CF61-8FEB0A9C0B5A}"/>
              </a:ext>
            </a:extLst>
          </p:cNvPr>
          <p:cNvCxnSpPr>
            <a:cxnSpLocks/>
            <a:stCxn id="83" idx="4"/>
            <a:endCxn id="305" idx="0"/>
          </p:cNvCxnSpPr>
          <p:nvPr/>
        </p:nvCxnSpPr>
        <p:spPr>
          <a:xfrm rot="16200000" flipH="1">
            <a:off x="3766670" y="1675005"/>
            <a:ext cx="1025621" cy="1594073"/>
          </a:xfrm>
          <a:prstGeom prst="bentConnector3">
            <a:avLst>
              <a:gd name="adj1" fmla="val 50000"/>
            </a:avLst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연결선: 꺾임 101">
            <a:extLst>
              <a:ext uri="{FF2B5EF4-FFF2-40B4-BE49-F238E27FC236}">
                <a16:creationId xmlns:a16="http://schemas.microsoft.com/office/drawing/2014/main" id="{251CB59D-5A00-DF5E-A17E-83141E43EF37}"/>
              </a:ext>
            </a:extLst>
          </p:cNvPr>
          <p:cNvCxnSpPr>
            <a:cxnSpLocks/>
            <a:stCxn id="89" idx="4"/>
            <a:endCxn id="306" idx="0"/>
          </p:cNvCxnSpPr>
          <p:nvPr/>
        </p:nvCxnSpPr>
        <p:spPr>
          <a:xfrm rot="16200000" flipH="1">
            <a:off x="3997131" y="1799273"/>
            <a:ext cx="1025621" cy="1345538"/>
          </a:xfrm>
          <a:prstGeom prst="bentConnector3">
            <a:avLst>
              <a:gd name="adj1" fmla="val 41332"/>
            </a:avLst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연결선: 꺾임 102">
            <a:extLst>
              <a:ext uri="{FF2B5EF4-FFF2-40B4-BE49-F238E27FC236}">
                <a16:creationId xmlns:a16="http://schemas.microsoft.com/office/drawing/2014/main" id="{27A1E5BD-52A9-7C6A-BA31-E6CFC2723FEF}"/>
              </a:ext>
            </a:extLst>
          </p:cNvPr>
          <p:cNvCxnSpPr>
            <a:cxnSpLocks/>
            <a:stCxn id="94" idx="4"/>
            <a:endCxn id="307" idx="0"/>
          </p:cNvCxnSpPr>
          <p:nvPr/>
        </p:nvCxnSpPr>
        <p:spPr>
          <a:xfrm rot="16200000" flipH="1">
            <a:off x="4216266" y="1910253"/>
            <a:ext cx="1033868" cy="1115331"/>
          </a:xfrm>
          <a:prstGeom prst="bentConnector3">
            <a:avLst>
              <a:gd name="adj1" fmla="val 31574"/>
            </a:avLst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연결선: 꺾임 103">
            <a:extLst>
              <a:ext uri="{FF2B5EF4-FFF2-40B4-BE49-F238E27FC236}">
                <a16:creationId xmlns:a16="http://schemas.microsoft.com/office/drawing/2014/main" id="{0C4EB2B9-DC65-E88A-423B-A6C3768F7827}"/>
              </a:ext>
            </a:extLst>
          </p:cNvPr>
          <p:cNvCxnSpPr>
            <a:cxnSpLocks/>
            <a:stCxn id="99" idx="4"/>
            <a:endCxn id="308" idx="0"/>
          </p:cNvCxnSpPr>
          <p:nvPr/>
        </p:nvCxnSpPr>
        <p:spPr>
          <a:xfrm rot="16200000" flipH="1">
            <a:off x="4433615" y="2017421"/>
            <a:ext cx="1038908" cy="898469"/>
          </a:xfrm>
          <a:prstGeom prst="bentConnector3">
            <a:avLst>
              <a:gd name="adj1" fmla="val 22495"/>
            </a:avLst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3" name="TextBox 352">
            <a:extLst>
              <a:ext uri="{FF2B5EF4-FFF2-40B4-BE49-F238E27FC236}">
                <a16:creationId xmlns:a16="http://schemas.microsoft.com/office/drawing/2014/main" id="{343043A9-69F7-2CBE-C63D-4BFEEE1CD704}"/>
              </a:ext>
            </a:extLst>
          </p:cNvPr>
          <p:cNvSpPr txBox="1"/>
          <p:nvPr/>
        </p:nvSpPr>
        <p:spPr>
          <a:xfrm>
            <a:off x="2875435" y="1246633"/>
            <a:ext cx="4764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dirty="0"/>
              <a:t>펌프</a:t>
            </a:r>
            <a:r>
              <a:rPr lang="en-US" altLang="ko-KR" sz="500" dirty="0"/>
              <a:t>1 </a:t>
            </a:r>
          </a:p>
          <a:p>
            <a:r>
              <a:rPr lang="ko-KR" altLang="en-US" sz="500" dirty="0"/>
              <a:t>정지버튼</a:t>
            </a:r>
          </a:p>
        </p:txBody>
      </p:sp>
      <p:sp>
        <p:nvSpPr>
          <p:cNvPr id="354" name="TextBox 353">
            <a:extLst>
              <a:ext uri="{FF2B5EF4-FFF2-40B4-BE49-F238E27FC236}">
                <a16:creationId xmlns:a16="http://schemas.microsoft.com/office/drawing/2014/main" id="{04E8152A-8A24-A45A-AF20-303E1A7F7307}"/>
              </a:ext>
            </a:extLst>
          </p:cNvPr>
          <p:cNvSpPr txBox="1"/>
          <p:nvPr/>
        </p:nvSpPr>
        <p:spPr>
          <a:xfrm>
            <a:off x="3263028" y="1260236"/>
            <a:ext cx="4764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dirty="0"/>
              <a:t>펌프</a:t>
            </a:r>
            <a:r>
              <a:rPr lang="en-US" altLang="ko-KR" sz="500" dirty="0"/>
              <a:t>2</a:t>
            </a:r>
          </a:p>
          <a:p>
            <a:r>
              <a:rPr lang="ko-KR" altLang="en-US" sz="500" dirty="0"/>
              <a:t>정지버튼</a:t>
            </a:r>
          </a:p>
        </p:txBody>
      </p:sp>
      <p:sp>
        <p:nvSpPr>
          <p:cNvPr id="355" name="TextBox 354">
            <a:extLst>
              <a:ext uri="{FF2B5EF4-FFF2-40B4-BE49-F238E27FC236}">
                <a16:creationId xmlns:a16="http://schemas.microsoft.com/office/drawing/2014/main" id="{59DED38B-A61F-AAF0-E7C6-E07B0B818631}"/>
              </a:ext>
            </a:extLst>
          </p:cNvPr>
          <p:cNvSpPr txBox="1"/>
          <p:nvPr/>
        </p:nvSpPr>
        <p:spPr>
          <a:xfrm>
            <a:off x="3637632" y="1239999"/>
            <a:ext cx="4764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dirty="0"/>
              <a:t>펌프</a:t>
            </a:r>
            <a:r>
              <a:rPr lang="en-US" altLang="ko-KR" sz="500" dirty="0"/>
              <a:t>3</a:t>
            </a:r>
          </a:p>
          <a:p>
            <a:r>
              <a:rPr lang="ko-KR" altLang="en-US" sz="500" dirty="0"/>
              <a:t>정지버튼</a:t>
            </a:r>
          </a:p>
        </p:txBody>
      </p:sp>
      <p:sp>
        <p:nvSpPr>
          <p:cNvPr id="356" name="TextBox 355">
            <a:extLst>
              <a:ext uri="{FF2B5EF4-FFF2-40B4-BE49-F238E27FC236}">
                <a16:creationId xmlns:a16="http://schemas.microsoft.com/office/drawing/2014/main" id="{CE8815D4-46C3-E9C1-48B3-E784417DCD9C}"/>
              </a:ext>
            </a:extLst>
          </p:cNvPr>
          <p:cNvSpPr txBox="1"/>
          <p:nvPr/>
        </p:nvSpPr>
        <p:spPr>
          <a:xfrm>
            <a:off x="4006375" y="1233532"/>
            <a:ext cx="4764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dirty="0"/>
              <a:t>펌프</a:t>
            </a:r>
            <a:r>
              <a:rPr lang="en-US" altLang="ko-KR" sz="500" dirty="0"/>
              <a:t>4</a:t>
            </a:r>
          </a:p>
          <a:p>
            <a:r>
              <a:rPr lang="ko-KR" altLang="en-US" sz="500" dirty="0"/>
              <a:t>정지버튼</a:t>
            </a:r>
          </a:p>
        </p:txBody>
      </p:sp>
      <p:sp>
        <p:nvSpPr>
          <p:cNvPr id="357" name="TextBox 356">
            <a:extLst>
              <a:ext uri="{FF2B5EF4-FFF2-40B4-BE49-F238E27FC236}">
                <a16:creationId xmlns:a16="http://schemas.microsoft.com/office/drawing/2014/main" id="{24598AAA-3698-603D-86E1-B4C9B14D1222}"/>
              </a:ext>
            </a:extLst>
          </p:cNvPr>
          <p:cNvSpPr txBox="1"/>
          <p:nvPr/>
        </p:nvSpPr>
        <p:spPr>
          <a:xfrm>
            <a:off x="4323037" y="1253328"/>
            <a:ext cx="4764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dirty="0"/>
              <a:t>펌프</a:t>
            </a:r>
            <a:r>
              <a:rPr lang="en-US" altLang="ko-KR" sz="500" dirty="0"/>
              <a:t>5</a:t>
            </a:r>
          </a:p>
          <a:p>
            <a:r>
              <a:rPr lang="ko-KR" altLang="en-US" sz="500" dirty="0"/>
              <a:t>정지버튼</a:t>
            </a:r>
          </a:p>
        </p:txBody>
      </p:sp>
      <p:sp>
        <p:nvSpPr>
          <p:cNvPr id="358" name="TextBox 357">
            <a:extLst>
              <a:ext uri="{FF2B5EF4-FFF2-40B4-BE49-F238E27FC236}">
                <a16:creationId xmlns:a16="http://schemas.microsoft.com/office/drawing/2014/main" id="{21598690-31DC-543F-9DCE-1F4583A2780B}"/>
              </a:ext>
            </a:extLst>
          </p:cNvPr>
          <p:cNvSpPr txBox="1"/>
          <p:nvPr/>
        </p:nvSpPr>
        <p:spPr>
          <a:xfrm>
            <a:off x="8073938" y="2661686"/>
            <a:ext cx="3060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표기된 부분 외의 회로도는 기존과 동일</a:t>
            </a:r>
          </a:p>
        </p:txBody>
      </p:sp>
    </p:spTree>
    <p:extLst>
      <p:ext uri="{BB962C8B-B14F-4D97-AF65-F5344CB8AC3E}">
        <p14:creationId xmlns:p14="http://schemas.microsoft.com/office/powerpoint/2010/main" val="3047571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그림 45">
            <a:extLst>
              <a:ext uri="{FF2B5EF4-FFF2-40B4-BE49-F238E27FC236}">
                <a16:creationId xmlns:a16="http://schemas.microsoft.com/office/drawing/2014/main" id="{A3D3A686-7B2E-E09D-2FC8-A0E29A1663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8873" y="0"/>
            <a:ext cx="4314253" cy="6858000"/>
          </a:xfrm>
          <a:prstGeom prst="rect">
            <a:avLst/>
          </a:prstGeom>
        </p:spPr>
      </p:pic>
      <p:sp>
        <p:nvSpPr>
          <p:cNvPr id="14" name="제목 1">
            <a:extLst>
              <a:ext uri="{FF2B5EF4-FFF2-40B4-BE49-F238E27FC236}">
                <a16:creationId xmlns:a16="http://schemas.microsoft.com/office/drawing/2014/main" id="{07FFF022-A298-558A-B5D1-345C13D97A1F}"/>
              </a:ext>
            </a:extLst>
          </p:cNvPr>
          <p:cNvSpPr txBox="1">
            <a:spLocks/>
          </p:cNvSpPr>
          <p:nvPr/>
        </p:nvSpPr>
        <p:spPr>
          <a:xfrm>
            <a:off x="542114" y="127054"/>
            <a:ext cx="9062174" cy="6064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000" dirty="0"/>
              <a:t>3. Test GUI</a:t>
            </a:r>
            <a:endParaRPr lang="ko-KR" altLang="en-US" sz="30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341F6AC-1345-FE2E-C7C7-AEA76A7312F1}"/>
              </a:ext>
            </a:extLst>
          </p:cNvPr>
          <p:cNvSpPr/>
          <p:nvPr/>
        </p:nvSpPr>
        <p:spPr>
          <a:xfrm>
            <a:off x="4264928" y="580103"/>
            <a:ext cx="582375" cy="5353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6BCF4C6-08A6-CA47-6E49-02F06B1AB508}"/>
              </a:ext>
            </a:extLst>
          </p:cNvPr>
          <p:cNvSpPr txBox="1"/>
          <p:nvPr/>
        </p:nvSpPr>
        <p:spPr>
          <a:xfrm>
            <a:off x="2801631" y="892652"/>
            <a:ext cx="146329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rgbClr val="FF0000"/>
                </a:solidFill>
              </a:rPr>
              <a:t>2. </a:t>
            </a:r>
            <a:r>
              <a:rPr lang="ko-KR" altLang="en-US" sz="1500" dirty="0">
                <a:solidFill>
                  <a:srgbClr val="FF0000"/>
                </a:solidFill>
              </a:rPr>
              <a:t>토출구 선택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E21AC92-0CED-8B9F-5765-F6DACE39C15C}"/>
              </a:ext>
            </a:extLst>
          </p:cNvPr>
          <p:cNvSpPr/>
          <p:nvPr/>
        </p:nvSpPr>
        <p:spPr>
          <a:xfrm>
            <a:off x="7730581" y="5848161"/>
            <a:ext cx="514826" cy="2204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4347229-9505-97DB-FF9E-2D8C4A0EF132}"/>
              </a:ext>
            </a:extLst>
          </p:cNvPr>
          <p:cNvSpPr txBox="1"/>
          <p:nvPr/>
        </p:nvSpPr>
        <p:spPr>
          <a:xfrm>
            <a:off x="8245407" y="5776429"/>
            <a:ext cx="288793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rgbClr val="FF0000"/>
                </a:solidFill>
              </a:rPr>
              <a:t>1. </a:t>
            </a:r>
            <a:r>
              <a:rPr lang="en-US" altLang="ko-KR" sz="1500" dirty="0" err="1">
                <a:solidFill>
                  <a:srgbClr val="FF0000"/>
                </a:solidFill>
              </a:rPr>
              <a:t>Faduino</a:t>
            </a:r>
            <a:r>
              <a:rPr lang="ko-KR" altLang="en-US" sz="1500" dirty="0">
                <a:solidFill>
                  <a:srgbClr val="FF0000"/>
                </a:solidFill>
              </a:rPr>
              <a:t>의 </a:t>
            </a:r>
            <a:r>
              <a:rPr lang="en-US" altLang="ko-KR" sz="1500" dirty="0">
                <a:solidFill>
                  <a:srgbClr val="FF0000"/>
                </a:solidFill>
              </a:rPr>
              <a:t>COM port </a:t>
            </a:r>
            <a:r>
              <a:rPr lang="ko-KR" altLang="en-US" sz="1500" dirty="0">
                <a:solidFill>
                  <a:srgbClr val="FF0000"/>
                </a:solidFill>
              </a:rPr>
              <a:t>선택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75B8674-4E1F-EC30-A6BB-B74D303699FE}"/>
              </a:ext>
            </a:extLst>
          </p:cNvPr>
          <p:cNvSpPr/>
          <p:nvPr/>
        </p:nvSpPr>
        <p:spPr>
          <a:xfrm>
            <a:off x="5073201" y="1215817"/>
            <a:ext cx="2033709" cy="278591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FA94CE6-E0F6-A368-D72F-0D685D8E26AC}"/>
              </a:ext>
            </a:extLst>
          </p:cNvPr>
          <p:cNvSpPr txBox="1"/>
          <p:nvPr/>
        </p:nvSpPr>
        <p:spPr>
          <a:xfrm>
            <a:off x="7206244" y="3080062"/>
            <a:ext cx="358715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rgbClr val="FF0000"/>
                </a:solidFill>
              </a:rPr>
              <a:t>3. </a:t>
            </a:r>
            <a:r>
              <a:rPr lang="ko-KR" altLang="en-US" sz="1500" dirty="0" err="1">
                <a:solidFill>
                  <a:srgbClr val="FF0000"/>
                </a:solidFill>
              </a:rPr>
              <a:t>토출할</a:t>
            </a:r>
            <a:r>
              <a:rPr lang="ko-KR" altLang="en-US" sz="1500" dirty="0">
                <a:solidFill>
                  <a:srgbClr val="FF0000"/>
                </a:solidFill>
              </a:rPr>
              <a:t> 용량을 키패드를 이용해 입력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2A586D5-1FE2-8F3B-F074-499BCF3C0F15}"/>
              </a:ext>
            </a:extLst>
          </p:cNvPr>
          <p:cNvSpPr/>
          <p:nvPr/>
        </p:nvSpPr>
        <p:spPr>
          <a:xfrm>
            <a:off x="5716553" y="4057319"/>
            <a:ext cx="2404892" cy="78654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BA117EF-3B77-CE2B-9B12-5FA6D0DDF82D}"/>
              </a:ext>
            </a:extLst>
          </p:cNvPr>
          <p:cNvSpPr txBox="1"/>
          <p:nvPr/>
        </p:nvSpPr>
        <p:spPr>
          <a:xfrm>
            <a:off x="8055199" y="5140427"/>
            <a:ext cx="306667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rgbClr val="FF0000"/>
                </a:solidFill>
              </a:rPr>
              <a:t>7. Set</a:t>
            </a:r>
            <a:r>
              <a:rPr lang="ko-KR" altLang="en-US" sz="1500" dirty="0">
                <a:solidFill>
                  <a:srgbClr val="FF0000"/>
                </a:solidFill>
              </a:rPr>
              <a:t>을 눌러 </a:t>
            </a:r>
            <a:r>
              <a:rPr lang="ko-KR" altLang="en-US" sz="1500" dirty="0" err="1">
                <a:solidFill>
                  <a:srgbClr val="FF0000"/>
                </a:solidFill>
              </a:rPr>
              <a:t>토출</a:t>
            </a:r>
            <a:r>
              <a:rPr lang="ko-KR" altLang="en-US" sz="1500" dirty="0">
                <a:solidFill>
                  <a:srgbClr val="FF0000"/>
                </a:solidFill>
              </a:rPr>
              <a:t> 용량 설정</a:t>
            </a:r>
            <a:r>
              <a:rPr lang="en-US" altLang="ko-KR" sz="1500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0F1C1E9-8A42-D08A-E5C0-F0B237BFC9E5}"/>
              </a:ext>
            </a:extLst>
          </p:cNvPr>
          <p:cNvSpPr txBox="1"/>
          <p:nvPr/>
        </p:nvSpPr>
        <p:spPr>
          <a:xfrm>
            <a:off x="6149381" y="5821646"/>
            <a:ext cx="164216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rgbClr val="FF0000"/>
                </a:solidFill>
              </a:rPr>
              <a:t>6. 0~300 </a:t>
            </a:r>
            <a:r>
              <a:rPr lang="ko-KR" altLang="en-US" sz="1500" dirty="0">
                <a:solidFill>
                  <a:srgbClr val="FF0000"/>
                </a:solidFill>
              </a:rPr>
              <a:t>범위의</a:t>
            </a:r>
            <a:endParaRPr lang="en-US" altLang="ko-KR" sz="1500" dirty="0">
              <a:solidFill>
                <a:srgbClr val="FF0000"/>
              </a:solidFill>
            </a:endParaRPr>
          </a:p>
          <a:p>
            <a:r>
              <a:rPr lang="ko-KR" altLang="en-US" sz="1500" dirty="0" err="1">
                <a:solidFill>
                  <a:srgbClr val="FF0000"/>
                </a:solidFill>
              </a:rPr>
              <a:t>토출</a:t>
            </a:r>
            <a:r>
              <a:rPr lang="ko-KR" altLang="en-US" sz="1500" dirty="0">
                <a:solidFill>
                  <a:srgbClr val="FF0000"/>
                </a:solidFill>
              </a:rPr>
              <a:t> 용량 선택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37AD3B6-8315-F225-1D37-821BB5EA51E1}"/>
              </a:ext>
            </a:extLst>
          </p:cNvPr>
          <p:cNvSpPr/>
          <p:nvPr/>
        </p:nvSpPr>
        <p:spPr>
          <a:xfrm>
            <a:off x="6469354" y="4943627"/>
            <a:ext cx="853305" cy="85733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56D9B2E-F741-5042-8B03-42A0971F9CD1}"/>
              </a:ext>
            </a:extLst>
          </p:cNvPr>
          <p:cNvSpPr txBox="1"/>
          <p:nvPr/>
        </p:nvSpPr>
        <p:spPr>
          <a:xfrm>
            <a:off x="8121445" y="4242293"/>
            <a:ext cx="240489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rgbClr val="FF0000"/>
                </a:solidFill>
              </a:rPr>
              <a:t>4. </a:t>
            </a:r>
            <a:r>
              <a:rPr lang="ko-KR" altLang="en-US" sz="1500" dirty="0">
                <a:solidFill>
                  <a:srgbClr val="FF0000"/>
                </a:solidFill>
              </a:rPr>
              <a:t>사용자 이름 입력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58EDBFC-16CC-A3B7-2AE5-0519913AC092}"/>
              </a:ext>
            </a:extLst>
          </p:cNvPr>
          <p:cNvSpPr/>
          <p:nvPr/>
        </p:nvSpPr>
        <p:spPr>
          <a:xfrm>
            <a:off x="7386566" y="5184894"/>
            <a:ext cx="668633" cy="24953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61B38C2-1DE9-92F9-7BA3-22CB7C418555}"/>
              </a:ext>
            </a:extLst>
          </p:cNvPr>
          <p:cNvSpPr/>
          <p:nvPr/>
        </p:nvSpPr>
        <p:spPr>
          <a:xfrm>
            <a:off x="7398082" y="5491909"/>
            <a:ext cx="657118" cy="24953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A34E500-099D-44D5-C90D-B30E0289277D}"/>
              </a:ext>
            </a:extLst>
          </p:cNvPr>
          <p:cNvSpPr txBox="1"/>
          <p:nvPr/>
        </p:nvSpPr>
        <p:spPr>
          <a:xfrm>
            <a:off x="8055199" y="5440006"/>
            <a:ext cx="229881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rgbClr val="FF0000"/>
                </a:solidFill>
              </a:rPr>
              <a:t>8. </a:t>
            </a:r>
            <a:r>
              <a:rPr lang="en-US" altLang="ko-KR" sz="1500" dirty="0" err="1">
                <a:solidFill>
                  <a:srgbClr val="FF0000"/>
                </a:solidFill>
              </a:rPr>
              <a:t>Extr</a:t>
            </a:r>
            <a:r>
              <a:rPr lang="ko-KR" altLang="en-US" sz="1500" dirty="0">
                <a:solidFill>
                  <a:srgbClr val="FF0000"/>
                </a:solidFill>
              </a:rPr>
              <a:t>을 눌러 </a:t>
            </a:r>
            <a:r>
              <a:rPr lang="ko-KR" altLang="en-US" sz="1500" dirty="0" err="1">
                <a:solidFill>
                  <a:srgbClr val="FF0000"/>
                </a:solidFill>
              </a:rPr>
              <a:t>토출</a:t>
            </a:r>
            <a:r>
              <a:rPr lang="ko-KR" altLang="en-US" sz="1500" dirty="0">
                <a:solidFill>
                  <a:srgbClr val="FF0000"/>
                </a:solidFill>
              </a:rPr>
              <a:t> 준비</a:t>
            </a:r>
            <a:endParaRPr lang="en-US" altLang="ko-KR" sz="1500" dirty="0">
              <a:solidFill>
                <a:srgbClr val="FF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FC85BEA-6AD5-3E9B-89E5-8BE25D6B304A}"/>
              </a:ext>
            </a:extLst>
          </p:cNvPr>
          <p:cNvSpPr txBox="1"/>
          <p:nvPr/>
        </p:nvSpPr>
        <p:spPr>
          <a:xfrm>
            <a:off x="292289" y="3440606"/>
            <a:ext cx="3620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i="1" dirty="0"/>
              <a:t>dosing_test_app_</a:t>
            </a:r>
            <a:r>
              <a:rPr lang="en-US" altLang="ko-KR" b="1" i="1" dirty="0">
                <a:solidFill>
                  <a:srgbClr val="FF0000"/>
                </a:solidFill>
              </a:rPr>
              <a:t>v1.1.0</a:t>
            </a:r>
            <a:r>
              <a:rPr lang="en-US" altLang="ko-KR" i="1" dirty="0"/>
              <a:t>.exe</a:t>
            </a:r>
            <a:r>
              <a:rPr lang="en-US" altLang="ko-KR" dirty="0"/>
              <a:t> </a:t>
            </a:r>
            <a:r>
              <a:rPr lang="ko-KR" altLang="en-US" dirty="0"/>
              <a:t>실행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B2E09F42-2F85-9083-9BBE-AC2AD04BBD7B}"/>
              </a:ext>
            </a:extLst>
          </p:cNvPr>
          <p:cNvSpPr/>
          <p:nvPr/>
        </p:nvSpPr>
        <p:spPr>
          <a:xfrm>
            <a:off x="4059515" y="4943627"/>
            <a:ext cx="2334416" cy="85733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CC6ACC7-4E92-16C1-718A-0BA66484D96D}"/>
              </a:ext>
            </a:extLst>
          </p:cNvPr>
          <p:cNvSpPr txBox="1"/>
          <p:nvPr/>
        </p:nvSpPr>
        <p:spPr>
          <a:xfrm>
            <a:off x="3926928" y="5775480"/>
            <a:ext cx="164216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rgbClr val="FF0000"/>
                </a:solidFill>
              </a:rPr>
              <a:t>5. </a:t>
            </a:r>
            <a:r>
              <a:rPr lang="ko-KR" altLang="en-US" sz="1500" dirty="0">
                <a:solidFill>
                  <a:srgbClr val="FF0000"/>
                </a:solidFill>
              </a:rPr>
              <a:t>약물 명 입력</a:t>
            </a:r>
          </a:p>
        </p:txBody>
      </p:sp>
    </p:spTree>
    <p:extLst>
      <p:ext uri="{BB962C8B-B14F-4D97-AF65-F5344CB8AC3E}">
        <p14:creationId xmlns:p14="http://schemas.microsoft.com/office/powerpoint/2010/main" val="41441007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">
            <a:extLst>
              <a:ext uri="{FF2B5EF4-FFF2-40B4-BE49-F238E27FC236}">
                <a16:creationId xmlns:a16="http://schemas.microsoft.com/office/drawing/2014/main" id="{07FFF022-A298-558A-B5D1-345C13D97A1F}"/>
              </a:ext>
            </a:extLst>
          </p:cNvPr>
          <p:cNvSpPr txBox="1">
            <a:spLocks/>
          </p:cNvSpPr>
          <p:nvPr/>
        </p:nvSpPr>
        <p:spPr>
          <a:xfrm>
            <a:off x="542114" y="127054"/>
            <a:ext cx="9062174" cy="6064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000" dirty="0"/>
              <a:t>3. Trouble Shooting</a:t>
            </a:r>
            <a:endParaRPr lang="ko-KR" altLang="en-US" sz="3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97DBFE7-2FFB-1F3A-7146-2D63E0BEEC32}"/>
              </a:ext>
            </a:extLst>
          </p:cNvPr>
          <p:cNvSpPr txBox="1"/>
          <p:nvPr/>
        </p:nvSpPr>
        <p:spPr>
          <a:xfrm>
            <a:off x="1140542" y="1415845"/>
            <a:ext cx="109236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LCD</a:t>
            </a:r>
            <a:r>
              <a:rPr lang="ko-KR" altLang="en-US" dirty="0"/>
              <a:t>가 이상하게 출력되는 경우</a:t>
            </a:r>
            <a:endParaRPr lang="en-US" altLang="ko-KR" dirty="0"/>
          </a:p>
          <a:p>
            <a:pPr marL="800100" lvl="1" indent="-342900">
              <a:buFontTx/>
              <a:buAutoNum type="arabicPeriod"/>
            </a:pPr>
            <a:r>
              <a:rPr lang="en-US" altLang="ko-KR" dirty="0"/>
              <a:t>Adafruit_SSD1306.h</a:t>
            </a:r>
            <a:r>
              <a:rPr lang="ko-KR" altLang="en-US" dirty="0"/>
              <a:t>의 </a:t>
            </a:r>
            <a:r>
              <a:rPr lang="en-US" altLang="ko-KR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#define</a:t>
            </a:r>
            <a:r>
              <a:rPr lang="en-US" altLang="ko-KR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SSD1306_128_32 </a:t>
            </a:r>
            <a:r>
              <a:rPr lang="ko-KR" altLang="en-US" dirty="0"/>
              <a:t>주석 및 </a:t>
            </a:r>
            <a:r>
              <a:rPr lang="en-US" altLang="ko-KR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#define</a:t>
            </a:r>
            <a:r>
              <a:rPr lang="en-US" altLang="ko-KR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SSD1306_128_64</a:t>
            </a:r>
            <a:r>
              <a:rPr lang="ko-KR" altLang="en-US" dirty="0"/>
              <a:t>주석 해제</a:t>
            </a:r>
            <a:endParaRPr lang="en-US" altLang="ko-KR" dirty="0"/>
          </a:p>
          <a:p>
            <a:pPr marL="800100" lvl="1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ko-KR" altLang="en-US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B6DB3189-A25E-ECD3-E28B-A4643BB02005}"/>
              </a:ext>
            </a:extLst>
          </p:cNvPr>
          <p:cNvGrpSpPr/>
          <p:nvPr/>
        </p:nvGrpSpPr>
        <p:grpSpPr>
          <a:xfrm>
            <a:off x="720629" y="2385867"/>
            <a:ext cx="4077269" cy="2086266"/>
            <a:chOff x="1068359" y="1963079"/>
            <a:chExt cx="4077269" cy="2086266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5E8549CD-A63D-42F6-0F8F-D413D460E8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68359" y="1963079"/>
              <a:ext cx="4077269" cy="2086266"/>
            </a:xfrm>
            <a:prstGeom prst="rect">
              <a:avLst/>
            </a:prstGeom>
          </p:spPr>
        </p:pic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3D5A6D61-2026-2557-18AD-498AA5EF2970}"/>
                </a:ext>
              </a:extLst>
            </p:cNvPr>
            <p:cNvSpPr/>
            <p:nvPr/>
          </p:nvSpPr>
          <p:spPr>
            <a:xfrm>
              <a:off x="2617921" y="3042255"/>
              <a:ext cx="1855756" cy="249535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55FFC56-DAA6-A721-25D1-7CE0F1BFE1F1}"/>
                </a:ext>
              </a:extLst>
            </p:cNvPr>
            <p:cNvSpPr txBox="1"/>
            <p:nvPr/>
          </p:nvSpPr>
          <p:spPr>
            <a:xfrm>
              <a:off x="2617921" y="3267417"/>
              <a:ext cx="1285485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" dirty="0">
                  <a:solidFill>
                    <a:srgbClr val="FF0000"/>
                  </a:solidFill>
                </a:rPr>
                <a:t>Ctrl + Click</a:t>
              </a:r>
              <a:endParaRPr lang="ko-KR" altLang="en-US" sz="1500" dirty="0">
                <a:solidFill>
                  <a:srgbClr val="FF0000"/>
                </a:solidFill>
              </a:endParaRPr>
            </a:p>
          </p:txBody>
        </p:sp>
      </p:grpSp>
      <p:pic>
        <p:nvPicPr>
          <p:cNvPr id="15" name="그림 14">
            <a:extLst>
              <a:ext uri="{FF2B5EF4-FFF2-40B4-BE49-F238E27FC236}">
                <a16:creationId xmlns:a16="http://schemas.microsoft.com/office/drawing/2014/main" id="{1CEDE488-2AD5-5E3A-78AF-FDFDDCAF503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9822"/>
          <a:stretch/>
        </p:blipFill>
        <p:spPr>
          <a:xfrm>
            <a:off x="6731979" y="2308518"/>
            <a:ext cx="4860254" cy="2562583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FDC4C6E5-1540-4077-975C-5D5943D64BF9}"/>
              </a:ext>
            </a:extLst>
          </p:cNvPr>
          <p:cNvSpPr txBox="1"/>
          <p:nvPr/>
        </p:nvSpPr>
        <p:spPr>
          <a:xfrm>
            <a:off x="8194126" y="5100107"/>
            <a:ext cx="287699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>
                <a:solidFill>
                  <a:srgbClr val="FF0000"/>
                </a:solidFill>
              </a:rPr>
              <a:t>위의 사진처럼 코드를 수정</a:t>
            </a:r>
            <a:endParaRPr lang="ko-KR" altLang="en-US" sz="1500" dirty="0">
              <a:solidFill>
                <a:srgbClr val="FF0000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58B0CA2-AA7D-2FC5-8016-9E7B97CAE27F}"/>
              </a:ext>
            </a:extLst>
          </p:cNvPr>
          <p:cNvSpPr/>
          <p:nvPr/>
        </p:nvSpPr>
        <p:spPr>
          <a:xfrm>
            <a:off x="1262157" y="1199643"/>
            <a:ext cx="9185444" cy="40620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V1.1.0r2</a:t>
            </a:r>
            <a:r>
              <a:rPr lang="ko-KR" altLang="en-US" b="1" dirty="0"/>
              <a:t>에서는 </a:t>
            </a:r>
            <a:r>
              <a:rPr lang="en-US" altLang="ko-KR" b="1" dirty="0"/>
              <a:t>Adafruit_SSD1306.h </a:t>
            </a:r>
            <a:r>
              <a:rPr lang="ko-KR" altLang="en-US" b="1" dirty="0"/>
              <a:t>파일을 수정하실 필요가 없습니다</a:t>
            </a:r>
            <a:r>
              <a:rPr lang="en-US" altLang="ko-KR" b="1" dirty="0"/>
              <a:t>.</a:t>
            </a:r>
            <a:r>
              <a:rPr lang="ko-KR" altLang="en-US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628184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273</Words>
  <Application>Microsoft Office PowerPoint</Application>
  <PresentationFormat>와이드스크린</PresentationFormat>
  <Paragraphs>55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맑은 고딕</vt:lpstr>
      <vt:lpstr>Arial</vt:lpstr>
      <vt:lpstr>Consolas</vt:lpstr>
      <vt:lpstr>Office 테마</vt:lpstr>
      <vt:lpstr>Pharm Syrup Ultra Firmware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Arduino Despenser 개발보고서</dc:title>
  <dc:creator>박 찬</dc:creator>
  <cp:lastModifiedBy>3353</cp:lastModifiedBy>
  <cp:revision>37</cp:revision>
  <dcterms:created xsi:type="dcterms:W3CDTF">2023-04-30T02:35:06Z</dcterms:created>
  <dcterms:modified xsi:type="dcterms:W3CDTF">2024-11-23T05:53:29Z</dcterms:modified>
</cp:coreProperties>
</file>