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al1220/Adafruit_SSD130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Pharm Syrup Ultra Firmware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V1.2.1</a:t>
            </a:r>
          </a:p>
          <a:p>
            <a:r>
              <a:rPr lang="en-US" altLang="ko-KR" sz="3000" dirty="0"/>
              <a:t>24-12-13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40542" y="1415845"/>
            <a:ext cx="9645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약물명을 함께 전달 할 수 있도록 수정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(v1.1.0-&gt;v1.2.0)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약물의 가중치를 함께 전달할 수 있도록 수정</a:t>
            </a:r>
            <a:r>
              <a:rPr lang="en-US" altLang="ko-KR" dirty="0"/>
              <a:t>(30mL, </a:t>
            </a:r>
            <a:r>
              <a:rPr lang="ko-KR" altLang="en-US" dirty="0"/>
              <a:t>가중치 </a:t>
            </a:r>
            <a:r>
              <a:rPr lang="en-US" altLang="ko-KR" dirty="0"/>
              <a:t>1.1</a:t>
            </a:r>
            <a:r>
              <a:rPr lang="ko-KR" altLang="en-US" dirty="0"/>
              <a:t>인 경우 </a:t>
            </a:r>
            <a:r>
              <a:rPr lang="en-US" altLang="ko-KR" dirty="0"/>
              <a:t>33mL </a:t>
            </a:r>
            <a:r>
              <a:rPr lang="ko-KR" altLang="en-US" dirty="0" err="1"/>
              <a:t>토출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,200,1.1</a:t>
            </a:r>
            <a:endParaRPr lang="en-US" altLang="ko-KR" dirty="0"/>
          </a:p>
          <a:p>
            <a:endParaRPr lang="ko-KR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GUI Test</a:t>
            </a:r>
            <a:r>
              <a:rPr lang="ko-KR" altLang="en-US" dirty="0"/>
              <a:t> </a:t>
            </a:r>
            <a:r>
              <a:rPr lang="en-US" altLang="ko-KR" dirty="0"/>
              <a:t>App </a:t>
            </a:r>
            <a:r>
              <a:rPr lang="ko-KR" altLang="en-US" dirty="0"/>
              <a:t>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약물명을 함께 전달 할 수 있도록 </a:t>
            </a:r>
            <a:r>
              <a:rPr lang="en-US" altLang="ko-KR" dirty="0"/>
              <a:t>Line Edit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6E47-85A5-7119-3C2D-1254EFA0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ED515D8-34C1-FE76-90A8-612296EC99E9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9C53D-34EF-9ECC-9B04-E6C63D6AFED7}"/>
              </a:ext>
            </a:extLst>
          </p:cNvPr>
          <p:cNvSpPr txBox="1"/>
          <p:nvPr/>
        </p:nvSpPr>
        <p:spPr>
          <a:xfrm>
            <a:off x="1126474" y="733465"/>
            <a:ext cx="9645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Emergency Button </a:t>
            </a:r>
            <a:r>
              <a:rPr lang="ko-KR" altLang="en-US" dirty="0"/>
              <a:t>추가</a:t>
            </a:r>
            <a:r>
              <a:rPr lang="en-US" altLang="ko-KR" dirty="0"/>
              <a:t>, (v1.2.0-&gt;</a:t>
            </a:r>
            <a:r>
              <a:rPr lang="en-US" altLang="ko-KR" b="1" dirty="0">
                <a:solidFill>
                  <a:srgbClr val="FF0000"/>
                </a:solidFill>
              </a:rPr>
              <a:t>v1.2.1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각 펌프당 </a:t>
            </a:r>
            <a:r>
              <a:rPr lang="en-US" altLang="ko-KR" dirty="0"/>
              <a:t>1</a:t>
            </a:r>
            <a:r>
              <a:rPr lang="ko-KR" altLang="en-US" dirty="0"/>
              <a:t>개씩 추가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동작 중 혹은 </a:t>
            </a:r>
            <a:r>
              <a:rPr lang="en-US" altLang="ko-KR" dirty="0"/>
              <a:t>‘SET’ </a:t>
            </a:r>
            <a:r>
              <a:rPr lang="ko-KR" altLang="en-US" dirty="0"/>
              <a:t>상태에서 정지버튼을 누르면</a:t>
            </a:r>
            <a:r>
              <a:rPr lang="en-US" altLang="ko-KR" dirty="0"/>
              <a:t>, </a:t>
            </a:r>
            <a:r>
              <a:rPr lang="ko-KR" altLang="en-US" dirty="0"/>
              <a:t>해당 펌프를 초기화함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OLED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조광형버튼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환자 정보 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OLED Display </a:t>
            </a:r>
            <a:r>
              <a:rPr lang="ko-KR" altLang="en-US" dirty="0"/>
              <a:t>변경</a:t>
            </a:r>
            <a:r>
              <a:rPr lang="en-US" altLang="ko-KR" dirty="0"/>
              <a:t>(SSD1306 -&gt; SSD1309), (v1.2.0-&gt;</a:t>
            </a:r>
            <a:r>
              <a:rPr lang="en-US" altLang="ko-KR" b="1" dirty="0">
                <a:solidFill>
                  <a:srgbClr val="FF0000"/>
                </a:solidFill>
              </a:rPr>
              <a:t>v1.2.1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Display </a:t>
            </a:r>
            <a:r>
              <a:rPr lang="ko-KR" altLang="en-US" dirty="0"/>
              <a:t>지원 라이브러리 변경</a:t>
            </a:r>
            <a:r>
              <a:rPr lang="en-US" altLang="ko-KR" dirty="0"/>
              <a:t>(SSD1306 Custom fork </a:t>
            </a:r>
            <a:r>
              <a:rPr lang="ko-KR" altLang="en-US" dirty="0"/>
              <a:t>기반 코드 수정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dirty="0">
                <a:hlinkClick r:id="rId2"/>
              </a:rPr>
              <a:t>https://github.com/cwal1220/Adafruit_SSD1306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기존 코드와 회로도는 동일하게 사용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갱신 속도 개선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출력 정보 변경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폰트 사이즈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ko-KR" altLang="en-US" dirty="0"/>
              <a:t>한글</a:t>
            </a:r>
            <a:r>
              <a:rPr lang="en-US" altLang="ko-KR" dirty="0"/>
              <a:t>: 16x16, </a:t>
            </a:r>
            <a:r>
              <a:rPr lang="ko-KR" altLang="en-US" dirty="0"/>
              <a:t>자간</a:t>
            </a:r>
            <a:r>
              <a:rPr lang="en-US" altLang="ko-KR" dirty="0"/>
              <a:t>16 -&gt; 32x32, </a:t>
            </a:r>
            <a:r>
              <a:rPr lang="ko-KR" altLang="en-US" dirty="0"/>
              <a:t>자간 </a:t>
            </a:r>
            <a:r>
              <a:rPr lang="en-US" altLang="ko-KR" dirty="0"/>
              <a:t>32</a:t>
            </a:r>
          </a:p>
          <a:p>
            <a:pPr marL="1714500" lvl="3" indent="-342900">
              <a:buAutoNum type="arabicPeriod"/>
            </a:pP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: 8x16, </a:t>
            </a:r>
            <a:r>
              <a:rPr lang="ko-KR" altLang="en-US" dirty="0"/>
              <a:t>자간</a:t>
            </a:r>
            <a:r>
              <a:rPr lang="en-US" altLang="ko-KR" dirty="0"/>
              <a:t>8 -&gt; 16x32, </a:t>
            </a:r>
            <a:r>
              <a:rPr lang="ko-KR" altLang="en-US" dirty="0"/>
              <a:t>자간 </a:t>
            </a:r>
            <a:r>
              <a:rPr lang="en-US" altLang="ko-KR" dirty="0"/>
              <a:t>24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출력 내용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AS-IS: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약물명</a:t>
            </a:r>
            <a:r>
              <a:rPr lang="en-US" altLang="ko-KR" dirty="0"/>
              <a:t>,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TO-BE:</a:t>
            </a:r>
            <a:r>
              <a:rPr lang="ko-KR" altLang="en-US" dirty="0"/>
              <a:t>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용량만 출력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chemeClr val="accent1"/>
                </a:solidFill>
              </a:rPr>
              <a:t>AS-IS, v1.00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28"/>
          <a:stretch/>
        </p:blipFill>
        <p:spPr>
          <a:xfrm>
            <a:off x="170409" y="822858"/>
            <a:ext cx="3491630" cy="5013858"/>
          </a:xfrm>
          <a:prstGeom prst="rect">
            <a:avLst/>
          </a:prstGeom>
        </p:spPr>
      </p:pic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ACD2-0160-4041-4C90-4D051CB3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" y="1872366"/>
            <a:ext cx="3837587" cy="41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rgbClr val="FF0000"/>
                </a:solidFill>
              </a:rPr>
              <a:t>TO-BE, v1.2.0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4"/>
          <a:stretch/>
        </p:blipFill>
        <p:spPr>
          <a:xfrm>
            <a:off x="170409" y="822858"/>
            <a:ext cx="3491630" cy="838794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7A753E-4040-BAA1-602A-1DF574D629A4}"/>
              </a:ext>
            </a:extLst>
          </p:cNvPr>
          <p:cNvSpPr/>
          <p:nvPr/>
        </p:nvSpPr>
        <p:spPr>
          <a:xfrm>
            <a:off x="2967039" y="4875926"/>
            <a:ext cx="44767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DEAD7-65BB-13D5-D3EF-1F292EA08793}"/>
              </a:ext>
            </a:extLst>
          </p:cNvPr>
          <p:cNvSpPr/>
          <p:nvPr/>
        </p:nvSpPr>
        <p:spPr>
          <a:xfrm>
            <a:off x="1902620" y="4875926"/>
            <a:ext cx="571500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5FD276-3BE7-D3ED-C61D-E6DA069604EC}"/>
              </a:ext>
            </a:extLst>
          </p:cNvPr>
          <p:cNvSpPr/>
          <p:nvPr/>
        </p:nvSpPr>
        <p:spPr>
          <a:xfrm>
            <a:off x="1740694" y="2839671"/>
            <a:ext cx="35004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E6C60-E13E-04E2-34EE-07A1EE68903F}"/>
              </a:ext>
            </a:extLst>
          </p:cNvPr>
          <p:cNvSpPr/>
          <p:nvPr/>
        </p:nvSpPr>
        <p:spPr>
          <a:xfrm>
            <a:off x="2266950" y="2839671"/>
            <a:ext cx="138113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FF4487-ACBE-8348-D9FE-40191072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44" y="0"/>
            <a:ext cx="4346312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28500" y="476140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730581" y="5848161"/>
            <a:ext cx="514826" cy="22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120682"/>
            <a:ext cx="2033709" cy="268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650307" y="3904822"/>
            <a:ext cx="155593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469354" y="4943627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5325689" y="4354378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386566" y="5184894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398082" y="5491909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9.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v1.2.0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EA096-BB49-D2CE-5A61-40B4B2320560}"/>
              </a:ext>
            </a:extLst>
          </p:cNvPr>
          <p:cNvSpPr/>
          <p:nvPr/>
        </p:nvSpPr>
        <p:spPr>
          <a:xfrm>
            <a:off x="7277230" y="3908574"/>
            <a:ext cx="96817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A5C6-AFFD-F483-4C38-0B9AFD3396D7}"/>
              </a:ext>
            </a:extLst>
          </p:cNvPr>
          <p:cNvSpPr txBox="1"/>
          <p:nvPr/>
        </p:nvSpPr>
        <p:spPr>
          <a:xfrm>
            <a:off x="8278933" y="4164672"/>
            <a:ext cx="2404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약물의 가중치 입력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(ex.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10%</a:t>
            </a:r>
            <a:r>
              <a:rPr lang="ko-KR" altLang="en-US" sz="1500" dirty="0">
                <a:solidFill>
                  <a:srgbClr val="FF0000"/>
                </a:solidFill>
              </a:rPr>
              <a:t>인 경우</a:t>
            </a:r>
            <a:r>
              <a:rPr lang="en-US" altLang="ko-KR" sz="1500" dirty="0">
                <a:solidFill>
                  <a:srgbClr val="FF0000"/>
                </a:solidFill>
              </a:rPr>
              <a:t>, 1.1)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7F942-E774-9BC4-0426-2D138ACE37F4}"/>
              </a:ext>
            </a:extLst>
          </p:cNvPr>
          <p:cNvSpPr/>
          <p:nvPr/>
        </p:nvSpPr>
        <p:spPr>
          <a:xfrm>
            <a:off x="1262157" y="1199643"/>
            <a:ext cx="9185444" cy="4062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V1.2.1</a:t>
            </a:r>
            <a:r>
              <a:rPr lang="ko-KR" altLang="en-US" b="1" dirty="0"/>
              <a:t>에서는 </a:t>
            </a:r>
            <a:r>
              <a:rPr lang="en-US" altLang="ko-KR" b="1" dirty="0"/>
              <a:t>Adafruit_SSD1306.h </a:t>
            </a:r>
            <a:r>
              <a:rPr lang="ko-KR" altLang="en-US" b="1" dirty="0"/>
              <a:t>파일을 수정하실 필요가 없습니다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399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Pharm Syrup Ultra Firmware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35</cp:revision>
  <dcterms:created xsi:type="dcterms:W3CDTF">2023-04-30T02:35:06Z</dcterms:created>
  <dcterms:modified xsi:type="dcterms:W3CDTF">2024-12-11T18:04:15Z</dcterms:modified>
</cp:coreProperties>
</file>