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>
        <p:scale>
          <a:sx n="125" d="100"/>
          <a:sy n="125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AE573-3DE1-C0E6-7542-8409C5516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F12F9D-1953-9854-6FFD-781BE22AF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B5612-E910-23BE-DA65-3D621582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BF6B-507A-49C5-9081-1D86CE5BBA9E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D4C26-ABB5-3CCA-E580-0278FD2CA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D35FC-310F-239B-7D7E-1297397C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9AF9-FC0A-4FA1-B7FF-39F61825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13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23E100-3C34-AF2A-4E49-DE8D69BF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6BA401-52A4-6F36-61A6-EF209338B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9A5B14-4B6A-8E8E-7E3D-ED81C8E6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BF6B-507A-49C5-9081-1D86CE5BBA9E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FA7D03-D7BD-3C58-2F8D-E0E44EBD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34CAB-6EF1-743D-2C70-A101F3AB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9AF9-FC0A-4FA1-B7FF-39F61825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70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7FB51F-D432-9178-A886-F1F445BB3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5CAD39-9E4D-E72E-8D02-34A84BDB2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EE3D4-5E87-9B58-23B3-8F8D1F34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BF6B-507A-49C5-9081-1D86CE5BBA9E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B66BF9-EF88-5C8E-24F9-7C48575AD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24741B-05A7-8B14-A86A-850FDC35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9AF9-FC0A-4FA1-B7FF-39F61825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25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C6604-30AB-E4E7-CF73-2544CA4F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66024-E861-4121-EF76-33801D3F5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1E299-5A35-E9CA-1495-9C5F4BFF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BF6B-507A-49C5-9081-1D86CE5BBA9E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63C68-80BE-60B9-B498-38775375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BE6E6-F8F1-691E-7EB7-F6B70F4A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9AF9-FC0A-4FA1-B7FF-39F61825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06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B3FA0-3F8B-5880-4342-8DF2B1D87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E70BC8-449F-EE6B-A7DB-3B538542E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AB0CB3-660A-DE8D-851B-09C7981D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BF6B-507A-49C5-9081-1D86CE5BBA9E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D7C57-C709-38DE-4F3E-2F2CD516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B4190-6E58-A848-3022-4E4F0234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9AF9-FC0A-4FA1-B7FF-39F61825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23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120A7-BFF9-7A14-E54D-6B4D733D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DB5169-BD9D-FB20-A049-9738CB387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A9E369-B88B-1FE8-7A66-4C156259E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B506E0-01E3-F46B-138B-114DAB18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BF6B-507A-49C5-9081-1D86CE5BBA9E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FD9560-27EF-E836-0C33-02AD85E7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E7DC69-3481-6772-4170-FB628D56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9AF9-FC0A-4FA1-B7FF-39F61825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06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A4AF8-1E4D-45DD-DCED-0D0C590EE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880A34-3504-A5D3-24EB-E2D6CCF0F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49FCA7-ADC1-5609-6A69-ED94C51F9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22E438-A9EC-4EC0-108C-19C6E70D8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89A405-E1DB-FB14-B787-A8E503E46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0496ED-E29B-5510-C986-87A2FE5C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BF6B-507A-49C5-9081-1D86CE5BBA9E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894294-038D-938B-6638-3771AC13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FE3A14-EE9F-B6A8-5CC2-B1669604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9AF9-FC0A-4FA1-B7FF-39F61825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36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FE03C-1537-E5E3-9FCC-DA42FFF2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5908F1-2926-A96A-43CB-0C54063F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BF6B-507A-49C5-9081-1D86CE5BBA9E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56A32E-CD3F-2088-0B5D-6EB84B24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EF8039-B3B3-5358-DE4B-E11291AA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9AF9-FC0A-4FA1-B7FF-39F61825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09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F83F2F-8425-23BC-7DC3-29B5C364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BF6B-507A-49C5-9081-1D86CE5BBA9E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DCA895-3D19-C6A3-EDEC-0E9CA483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85C495-5C53-5156-1DF4-9A2685D7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9AF9-FC0A-4FA1-B7FF-39F61825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51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98CC2-23BF-55DF-863E-7179139A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3F25C-D7A9-95D3-B828-82738ED8B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F80537-2928-29B8-A6AC-54B7E3BB5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33FDF3-C4C0-821E-6374-231DC6068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BF6B-507A-49C5-9081-1D86CE5BBA9E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4A27C9-CA36-88FC-0D39-94F88562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55A0B5-B200-F678-22B9-C73C523D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9AF9-FC0A-4FA1-B7FF-39F61825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9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7C4AB-F8AF-2A1B-046A-AB05DB0AD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173CFD-816B-CF7D-3C64-B6D9FDCFA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109FC-80BE-5494-843D-31C8EC539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A7093E-D77B-BEBA-C315-FB9D12DEE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BF6B-507A-49C5-9081-1D86CE5BBA9E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A2163A-8654-02D3-18B1-7FDFC317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EA9FE0-23B0-4DEC-CF0A-A8CA6E33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9AF9-FC0A-4FA1-B7FF-39F61825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72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877B0B-7ADB-0912-4AD3-401425F9F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A15B95-B31F-35E3-C7AD-0142FCE13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EEE6D5-EA12-05E7-9040-D52606D36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10BF6B-507A-49C5-9081-1D86CE5BBA9E}" type="datetimeFigureOut">
              <a:rPr lang="ko-KR" altLang="en-US" smtClean="0"/>
              <a:t>2024-04-10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1F4F40-BA42-4CDD-1781-1794CE2BC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5938F6-79B1-FE53-BC48-A295DFA3C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119AF9-FC0A-4FA1-B7FF-39F618256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49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sv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4" name="그룹 1173">
            <a:extLst>
              <a:ext uri="{FF2B5EF4-FFF2-40B4-BE49-F238E27FC236}">
                <a16:creationId xmlns:a16="http://schemas.microsoft.com/office/drawing/2014/main" id="{DBF8111D-4AF3-7549-7275-FE9CA6D696AC}"/>
              </a:ext>
            </a:extLst>
          </p:cNvPr>
          <p:cNvGrpSpPr/>
          <p:nvPr/>
        </p:nvGrpSpPr>
        <p:grpSpPr>
          <a:xfrm>
            <a:off x="6449939" y="4499396"/>
            <a:ext cx="1280160" cy="1123654"/>
            <a:chOff x="6449939" y="4499396"/>
            <a:chExt cx="1280160" cy="1123654"/>
          </a:xfrm>
        </p:grpSpPr>
        <p:grpSp>
          <p:nvGrpSpPr>
            <p:cNvPr id="1111" name="그룹 1110">
              <a:extLst>
                <a:ext uri="{FF2B5EF4-FFF2-40B4-BE49-F238E27FC236}">
                  <a16:creationId xmlns:a16="http://schemas.microsoft.com/office/drawing/2014/main" id="{E6652270-E666-74D0-C23C-358C78AF6E31}"/>
                </a:ext>
              </a:extLst>
            </p:cNvPr>
            <p:cNvGrpSpPr/>
            <p:nvPr/>
          </p:nvGrpSpPr>
          <p:grpSpPr>
            <a:xfrm>
              <a:off x="6449939" y="4499396"/>
              <a:ext cx="1280160" cy="1123654"/>
              <a:chOff x="3049159" y="325264"/>
              <a:chExt cx="1474912" cy="1339783"/>
            </a:xfrm>
          </p:grpSpPr>
          <p:pic>
            <p:nvPicPr>
              <p:cNvPr id="1112" name="Picture 4">
                <a:extLst>
                  <a:ext uri="{FF2B5EF4-FFF2-40B4-BE49-F238E27FC236}">
                    <a16:creationId xmlns:a16="http://schemas.microsoft.com/office/drawing/2014/main" id="{120EA3F7-D104-1B20-D703-A6ABE8358E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93" t="10233" r="14504" b="9703"/>
              <a:stretch/>
            </p:blipFill>
            <p:spPr bwMode="auto">
              <a:xfrm rot="19222956">
                <a:off x="3049159" y="325264"/>
                <a:ext cx="1474912" cy="13397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13" name="타원 1112">
                <a:extLst>
                  <a:ext uri="{FF2B5EF4-FFF2-40B4-BE49-F238E27FC236}">
                    <a16:creationId xmlns:a16="http://schemas.microsoft.com/office/drawing/2014/main" id="{3AB005ED-22A8-F2C2-24AC-5456538D8F88}"/>
                  </a:ext>
                </a:extLst>
              </p:cNvPr>
              <p:cNvSpPr/>
              <p:nvPr/>
            </p:nvSpPr>
            <p:spPr>
              <a:xfrm>
                <a:off x="3179826" y="80684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4" name="타원 1113">
                <a:extLst>
                  <a:ext uri="{FF2B5EF4-FFF2-40B4-BE49-F238E27FC236}">
                    <a16:creationId xmlns:a16="http://schemas.microsoft.com/office/drawing/2014/main" id="{50D56B88-6028-FA64-E3ED-3C43486B5E0F}"/>
                  </a:ext>
                </a:extLst>
              </p:cNvPr>
              <p:cNvSpPr/>
              <p:nvPr/>
            </p:nvSpPr>
            <p:spPr>
              <a:xfrm>
                <a:off x="3172585" y="103060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5" name="타원 1114">
                <a:extLst>
                  <a:ext uri="{FF2B5EF4-FFF2-40B4-BE49-F238E27FC236}">
                    <a16:creationId xmlns:a16="http://schemas.microsoft.com/office/drawing/2014/main" id="{0464AD6C-D61C-A54F-04ED-1C4BB19A7F06}"/>
                  </a:ext>
                </a:extLst>
              </p:cNvPr>
              <p:cNvSpPr/>
              <p:nvPr/>
            </p:nvSpPr>
            <p:spPr>
              <a:xfrm>
                <a:off x="3172586" y="920939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69" name="타원 1168">
              <a:extLst>
                <a:ext uri="{FF2B5EF4-FFF2-40B4-BE49-F238E27FC236}">
                  <a16:creationId xmlns:a16="http://schemas.microsoft.com/office/drawing/2014/main" id="{0C5B5A2B-7206-A2F6-5D11-49B3DE2C8B5F}"/>
                </a:ext>
              </a:extLst>
            </p:cNvPr>
            <p:cNvSpPr/>
            <p:nvPr/>
          </p:nvSpPr>
          <p:spPr>
            <a:xfrm>
              <a:off x="7473029" y="4989438"/>
              <a:ext cx="39682" cy="3834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3" name="그룹 1172">
            <a:extLst>
              <a:ext uri="{FF2B5EF4-FFF2-40B4-BE49-F238E27FC236}">
                <a16:creationId xmlns:a16="http://schemas.microsoft.com/office/drawing/2014/main" id="{E429A9C1-5624-F8EF-362F-730A61032DBB}"/>
              </a:ext>
            </a:extLst>
          </p:cNvPr>
          <p:cNvGrpSpPr/>
          <p:nvPr/>
        </p:nvGrpSpPr>
        <p:grpSpPr>
          <a:xfrm>
            <a:off x="6449939" y="5129299"/>
            <a:ext cx="1280160" cy="1123654"/>
            <a:chOff x="6449939" y="5129299"/>
            <a:chExt cx="1280160" cy="1123654"/>
          </a:xfrm>
        </p:grpSpPr>
        <p:grpSp>
          <p:nvGrpSpPr>
            <p:cNvPr id="1116" name="그룹 1115">
              <a:extLst>
                <a:ext uri="{FF2B5EF4-FFF2-40B4-BE49-F238E27FC236}">
                  <a16:creationId xmlns:a16="http://schemas.microsoft.com/office/drawing/2014/main" id="{6B5491CB-512C-CDC1-2540-09B289301215}"/>
                </a:ext>
              </a:extLst>
            </p:cNvPr>
            <p:cNvGrpSpPr/>
            <p:nvPr/>
          </p:nvGrpSpPr>
          <p:grpSpPr>
            <a:xfrm>
              <a:off x="6449939" y="5129299"/>
              <a:ext cx="1280160" cy="1123654"/>
              <a:chOff x="3049159" y="325264"/>
              <a:chExt cx="1474912" cy="1339783"/>
            </a:xfrm>
          </p:grpSpPr>
          <p:pic>
            <p:nvPicPr>
              <p:cNvPr id="1117" name="Picture 4">
                <a:extLst>
                  <a:ext uri="{FF2B5EF4-FFF2-40B4-BE49-F238E27FC236}">
                    <a16:creationId xmlns:a16="http://schemas.microsoft.com/office/drawing/2014/main" id="{549D56C0-3FA9-6184-EC9A-F340448684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93" t="10233" r="14504" b="9703"/>
              <a:stretch/>
            </p:blipFill>
            <p:spPr bwMode="auto">
              <a:xfrm rot="19222956">
                <a:off x="3049159" y="325264"/>
                <a:ext cx="1474912" cy="13397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18" name="타원 1117">
                <a:extLst>
                  <a:ext uri="{FF2B5EF4-FFF2-40B4-BE49-F238E27FC236}">
                    <a16:creationId xmlns:a16="http://schemas.microsoft.com/office/drawing/2014/main" id="{8C86BD82-6A32-8A71-19CC-EF5689D99DF7}"/>
                  </a:ext>
                </a:extLst>
              </p:cNvPr>
              <p:cNvSpPr/>
              <p:nvPr/>
            </p:nvSpPr>
            <p:spPr>
              <a:xfrm>
                <a:off x="3179826" y="80684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9" name="타원 1118">
                <a:extLst>
                  <a:ext uri="{FF2B5EF4-FFF2-40B4-BE49-F238E27FC236}">
                    <a16:creationId xmlns:a16="http://schemas.microsoft.com/office/drawing/2014/main" id="{D6674CFB-D0F2-8491-7D09-EEEBB275025C}"/>
                  </a:ext>
                </a:extLst>
              </p:cNvPr>
              <p:cNvSpPr/>
              <p:nvPr/>
            </p:nvSpPr>
            <p:spPr>
              <a:xfrm>
                <a:off x="3172585" y="103060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0" name="타원 1119">
                <a:extLst>
                  <a:ext uri="{FF2B5EF4-FFF2-40B4-BE49-F238E27FC236}">
                    <a16:creationId xmlns:a16="http://schemas.microsoft.com/office/drawing/2014/main" id="{57D7B4B3-BD1A-619D-B9D3-BE229748B20D}"/>
                  </a:ext>
                </a:extLst>
              </p:cNvPr>
              <p:cNvSpPr/>
              <p:nvPr/>
            </p:nvSpPr>
            <p:spPr>
              <a:xfrm>
                <a:off x="3172586" y="920939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71" name="타원 1170">
              <a:extLst>
                <a:ext uri="{FF2B5EF4-FFF2-40B4-BE49-F238E27FC236}">
                  <a16:creationId xmlns:a16="http://schemas.microsoft.com/office/drawing/2014/main" id="{0AC6C174-B347-3656-2614-EAD775D9997E}"/>
                </a:ext>
              </a:extLst>
            </p:cNvPr>
            <p:cNvSpPr/>
            <p:nvPr/>
          </p:nvSpPr>
          <p:spPr>
            <a:xfrm>
              <a:off x="7473029" y="5621785"/>
              <a:ext cx="39682" cy="3834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2" name="타원 1171">
              <a:extLst>
                <a:ext uri="{FF2B5EF4-FFF2-40B4-BE49-F238E27FC236}">
                  <a16:creationId xmlns:a16="http://schemas.microsoft.com/office/drawing/2014/main" id="{69E40A31-F5E5-5CE8-7EBD-CF16986EE906}"/>
                </a:ext>
              </a:extLst>
            </p:cNvPr>
            <p:cNvSpPr/>
            <p:nvPr/>
          </p:nvSpPr>
          <p:spPr>
            <a:xfrm>
              <a:off x="7466745" y="5717471"/>
              <a:ext cx="39682" cy="3834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5" name="그룹 1174">
            <a:extLst>
              <a:ext uri="{FF2B5EF4-FFF2-40B4-BE49-F238E27FC236}">
                <a16:creationId xmlns:a16="http://schemas.microsoft.com/office/drawing/2014/main" id="{E3036503-B390-DEE6-9208-80475C9C2167}"/>
              </a:ext>
            </a:extLst>
          </p:cNvPr>
          <p:cNvGrpSpPr/>
          <p:nvPr/>
        </p:nvGrpSpPr>
        <p:grpSpPr>
          <a:xfrm>
            <a:off x="6495415" y="3424703"/>
            <a:ext cx="1280160" cy="1123654"/>
            <a:chOff x="6495415" y="3424703"/>
            <a:chExt cx="1280160" cy="1123654"/>
          </a:xfrm>
        </p:grpSpPr>
        <p:grpSp>
          <p:nvGrpSpPr>
            <p:cNvPr id="1106" name="그룹 1105">
              <a:extLst>
                <a:ext uri="{FF2B5EF4-FFF2-40B4-BE49-F238E27FC236}">
                  <a16:creationId xmlns:a16="http://schemas.microsoft.com/office/drawing/2014/main" id="{4E5EF8E1-52BE-AF89-7593-70A35C367136}"/>
                </a:ext>
              </a:extLst>
            </p:cNvPr>
            <p:cNvGrpSpPr/>
            <p:nvPr/>
          </p:nvGrpSpPr>
          <p:grpSpPr>
            <a:xfrm>
              <a:off x="6495415" y="3424703"/>
              <a:ext cx="1280160" cy="1123654"/>
              <a:chOff x="3049159" y="325264"/>
              <a:chExt cx="1474912" cy="1339783"/>
            </a:xfrm>
          </p:grpSpPr>
          <p:pic>
            <p:nvPicPr>
              <p:cNvPr id="1107" name="Picture 4">
                <a:extLst>
                  <a:ext uri="{FF2B5EF4-FFF2-40B4-BE49-F238E27FC236}">
                    <a16:creationId xmlns:a16="http://schemas.microsoft.com/office/drawing/2014/main" id="{BC728CFB-FE3A-1EEB-842E-349CB14E91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93" t="10233" r="14504" b="9703"/>
              <a:stretch/>
            </p:blipFill>
            <p:spPr bwMode="auto">
              <a:xfrm rot="19222956">
                <a:off x="3049159" y="325264"/>
                <a:ext cx="1474912" cy="13397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08" name="타원 1107">
                <a:extLst>
                  <a:ext uri="{FF2B5EF4-FFF2-40B4-BE49-F238E27FC236}">
                    <a16:creationId xmlns:a16="http://schemas.microsoft.com/office/drawing/2014/main" id="{5D51C548-2263-E296-EB40-56F6ED7EE33F}"/>
                  </a:ext>
                </a:extLst>
              </p:cNvPr>
              <p:cNvSpPr/>
              <p:nvPr/>
            </p:nvSpPr>
            <p:spPr>
              <a:xfrm>
                <a:off x="3179826" y="80684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9" name="타원 1108">
                <a:extLst>
                  <a:ext uri="{FF2B5EF4-FFF2-40B4-BE49-F238E27FC236}">
                    <a16:creationId xmlns:a16="http://schemas.microsoft.com/office/drawing/2014/main" id="{F63A6B9C-EFFB-8187-CBD0-0C1E80C50FD0}"/>
                  </a:ext>
                </a:extLst>
              </p:cNvPr>
              <p:cNvSpPr/>
              <p:nvPr/>
            </p:nvSpPr>
            <p:spPr>
              <a:xfrm>
                <a:off x="3172585" y="103060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0" name="타원 1109">
                <a:extLst>
                  <a:ext uri="{FF2B5EF4-FFF2-40B4-BE49-F238E27FC236}">
                    <a16:creationId xmlns:a16="http://schemas.microsoft.com/office/drawing/2014/main" id="{2FE0E10B-F6FC-E5C7-B197-00A5F76C4D22}"/>
                  </a:ext>
                </a:extLst>
              </p:cNvPr>
              <p:cNvSpPr/>
              <p:nvPr/>
            </p:nvSpPr>
            <p:spPr>
              <a:xfrm>
                <a:off x="3172586" y="920939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67" name="타원 1166">
              <a:extLst>
                <a:ext uri="{FF2B5EF4-FFF2-40B4-BE49-F238E27FC236}">
                  <a16:creationId xmlns:a16="http://schemas.microsoft.com/office/drawing/2014/main" id="{C96031ED-90CB-4ACA-40C6-9F6EFF5EA5B2}"/>
                </a:ext>
              </a:extLst>
            </p:cNvPr>
            <p:cNvSpPr/>
            <p:nvPr/>
          </p:nvSpPr>
          <p:spPr>
            <a:xfrm>
              <a:off x="7518995" y="3917304"/>
              <a:ext cx="39682" cy="3834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8" name="타원 1167">
              <a:extLst>
                <a:ext uri="{FF2B5EF4-FFF2-40B4-BE49-F238E27FC236}">
                  <a16:creationId xmlns:a16="http://schemas.microsoft.com/office/drawing/2014/main" id="{8733A3AF-6750-6FFC-4B5D-DBB7143FFF02}"/>
                </a:ext>
              </a:extLst>
            </p:cNvPr>
            <p:cNvSpPr/>
            <p:nvPr/>
          </p:nvSpPr>
          <p:spPr>
            <a:xfrm>
              <a:off x="7512711" y="4012990"/>
              <a:ext cx="39682" cy="3834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6" name="그룹 1175">
            <a:extLst>
              <a:ext uri="{FF2B5EF4-FFF2-40B4-BE49-F238E27FC236}">
                <a16:creationId xmlns:a16="http://schemas.microsoft.com/office/drawing/2014/main" id="{0F20AB0B-F384-D456-9D0E-8C35AF7B4CA9}"/>
              </a:ext>
            </a:extLst>
          </p:cNvPr>
          <p:cNvGrpSpPr/>
          <p:nvPr/>
        </p:nvGrpSpPr>
        <p:grpSpPr>
          <a:xfrm>
            <a:off x="6495415" y="2570600"/>
            <a:ext cx="1280160" cy="1123654"/>
            <a:chOff x="6495415" y="2570600"/>
            <a:chExt cx="1280160" cy="1123654"/>
          </a:xfrm>
        </p:grpSpPr>
        <p:grpSp>
          <p:nvGrpSpPr>
            <p:cNvPr id="1101" name="그룹 1100">
              <a:extLst>
                <a:ext uri="{FF2B5EF4-FFF2-40B4-BE49-F238E27FC236}">
                  <a16:creationId xmlns:a16="http://schemas.microsoft.com/office/drawing/2014/main" id="{FC8F61DF-B05E-BD42-AA0F-8AA0DA6F5C73}"/>
                </a:ext>
              </a:extLst>
            </p:cNvPr>
            <p:cNvGrpSpPr/>
            <p:nvPr/>
          </p:nvGrpSpPr>
          <p:grpSpPr>
            <a:xfrm>
              <a:off x="6495415" y="2570600"/>
              <a:ext cx="1280160" cy="1123654"/>
              <a:chOff x="3049159" y="325264"/>
              <a:chExt cx="1474912" cy="1339783"/>
            </a:xfrm>
          </p:grpSpPr>
          <p:pic>
            <p:nvPicPr>
              <p:cNvPr id="1102" name="Picture 4">
                <a:extLst>
                  <a:ext uri="{FF2B5EF4-FFF2-40B4-BE49-F238E27FC236}">
                    <a16:creationId xmlns:a16="http://schemas.microsoft.com/office/drawing/2014/main" id="{E7A1CE44-022B-6BB9-EB3E-C74A4E90A0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93" t="10233" r="14504" b="9703"/>
              <a:stretch/>
            </p:blipFill>
            <p:spPr bwMode="auto">
              <a:xfrm rot="19222956">
                <a:off x="3049159" y="325264"/>
                <a:ext cx="1474912" cy="13397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03" name="타원 1102">
                <a:extLst>
                  <a:ext uri="{FF2B5EF4-FFF2-40B4-BE49-F238E27FC236}">
                    <a16:creationId xmlns:a16="http://schemas.microsoft.com/office/drawing/2014/main" id="{DE1C96FC-C175-C3D9-D421-9CC8302FF716}"/>
                  </a:ext>
                </a:extLst>
              </p:cNvPr>
              <p:cNvSpPr/>
              <p:nvPr/>
            </p:nvSpPr>
            <p:spPr>
              <a:xfrm>
                <a:off x="3179826" y="80684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4" name="타원 1103">
                <a:extLst>
                  <a:ext uri="{FF2B5EF4-FFF2-40B4-BE49-F238E27FC236}">
                    <a16:creationId xmlns:a16="http://schemas.microsoft.com/office/drawing/2014/main" id="{253E7657-F434-AB23-92DE-F20A3B5E969B}"/>
                  </a:ext>
                </a:extLst>
              </p:cNvPr>
              <p:cNvSpPr/>
              <p:nvPr/>
            </p:nvSpPr>
            <p:spPr>
              <a:xfrm>
                <a:off x="3172585" y="103060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5" name="타원 1104">
                <a:extLst>
                  <a:ext uri="{FF2B5EF4-FFF2-40B4-BE49-F238E27FC236}">
                    <a16:creationId xmlns:a16="http://schemas.microsoft.com/office/drawing/2014/main" id="{0CA8197F-EDF9-3719-372B-C5B0E4525E9F}"/>
                  </a:ext>
                </a:extLst>
              </p:cNvPr>
              <p:cNvSpPr/>
              <p:nvPr/>
            </p:nvSpPr>
            <p:spPr>
              <a:xfrm>
                <a:off x="3172586" y="920939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65" name="타원 1164">
              <a:extLst>
                <a:ext uri="{FF2B5EF4-FFF2-40B4-BE49-F238E27FC236}">
                  <a16:creationId xmlns:a16="http://schemas.microsoft.com/office/drawing/2014/main" id="{2CBC98D4-5647-2DF0-1713-EA362EBD438E}"/>
                </a:ext>
              </a:extLst>
            </p:cNvPr>
            <p:cNvSpPr/>
            <p:nvPr/>
          </p:nvSpPr>
          <p:spPr>
            <a:xfrm>
              <a:off x="7518995" y="3066219"/>
              <a:ext cx="39682" cy="3834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6" name="타원 1165">
              <a:extLst>
                <a:ext uri="{FF2B5EF4-FFF2-40B4-BE49-F238E27FC236}">
                  <a16:creationId xmlns:a16="http://schemas.microsoft.com/office/drawing/2014/main" id="{6A22DCE7-697E-610D-FB94-D5B31C46166C}"/>
                </a:ext>
              </a:extLst>
            </p:cNvPr>
            <p:cNvSpPr/>
            <p:nvPr/>
          </p:nvSpPr>
          <p:spPr>
            <a:xfrm>
              <a:off x="7512711" y="3161905"/>
              <a:ext cx="39682" cy="3834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7" name="그룹 1176">
            <a:extLst>
              <a:ext uri="{FF2B5EF4-FFF2-40B4-BE49-F238E27FC236}">
                <a16:creationId xmlns:a16="http://schemas.microsoft.com/office/drawing/2014/main" id="{8A4130C2-D2E8-9F4A-5E27-524C2CBAC6ED}"/>
              </a:ext>
            </a:extLst>
          </p:cNvPr>
          <p:cNvGrpSpPr/>
          <p:nvPr/>
        </p:nvGrpSpPr>
        <p:grpSpPr>
          <a:xfrm>
            <a:off x="6495415" y="1759139"/>
            <a:ext cx="1280160" cy="1123654"/>
            <a:chOff x="6495415" y="1759139"/>
            <a:chExt cx="1280160" cy="1123654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B09E9482-DDA0-6DCE-B584-4625A3078F9E}"/>
                </a:ext>
              </a:extLst>
            </p:cNvPr>
            <p:cNvGrpSpPr/>
            <p:nvPr/>
          </p:nvGrpSpPr>
          <p:grpSpPr>
            <a:xfrm>
              <a:off x="6495415" y="1759139"/>
              <a:ext cx="1280160" cy="1123654"/>
              <a:chOff x="3049159" y="325264"/>
              <a:chExt cx="1474912" cy="1339783"/>
            </a:xfrm>
          </p:grpSpPr>
          <p:pic>
            <p:nvPicPr>
              <p:cNvPr id="49" name="Picture 4">
                <a:extLst>
                  <a:ext uri="{FF2B5EF4-FFF2-40B4-BE49-F238E27FC236}">
                    <a16:creationId xmlns:a16="http://schemas.microsoft.com/office/drawing/2014/main" id="{20C8F74C-FF5D-2E5F-2F0B-B2BE33CF6D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393" t="10233" r="14504" b="9703"/>
              <a:stretch/>
            </p:blipFill>
            <p:spPr bwMode="auto">
              <a:xfrm rot="19222956">
                <a:off x="3049159" y="325264"/>
                <a:ext cx="1474912" cy="13397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F0F8D4F7-E858-C838-5637-63E30F817742}"/>
                  </a:ext>
                </a:extLst>
              </p:cNvPr>
              <p:cNvSpPr/>
              <p:nvPr/>
            </p:nvSpPr>
            <p:spPr>
              <a:xfrm>
                <a:off x="3179826" y="80684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5226B03C-9B43-51D3-244C-E0349C9E1E83}"/>
                  </a:ext>
                </a:extLst>
              </p:cNvPr>
              <p:cNvSpPr/>
              <p:nvPr/>
            </p:nvSpPr>
            <p:spPr>
              <a:xfrm>
                <a:off x="3172585" y="103060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793232DF-69F8-5702-3543-287B799BAA4B}"/>
                  </a:ext>
                </a:extLst>
              </p:cNvPr>
              <p:cNvSpPr/>
              <p:nvPr/>
            </p:nvSpPr>
            <p:spPr>
              <a:xfrm>
                <a:off x="3172586" y="920939"/>
                <a:ext cx="45719" cy="45719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63" name="타원 1162">
              <a:extLst>
                <a:ext uri="{FF2B5EF4-FFF2-40B4-BE49-F238E27FC236}">
                  <a16:creationId xmlns:a16="http://schemas.microsoft.com/office/drawing/2014/main" id="{8C15EDAE-8339-3AD1-A5CB-C2486544C119}"/>
                </a:ext>
              </a:extLst>
            </p:cNvPr>
            <p:cNvSpPr/>
            <p:nvPr/>
          </p:nvSpPr>
          <p:spPr>
            <a:xfrm>
              <a:off x="7518995" y="2256162"/>
              <a:ext cx="39682" cy="3834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4" name="타원 1163">
              <a:extLst>
                <a:ext uri="{FF2B5EF4-FFF2-40B4-BE49-F238E27FC236}">
                  <a16:creationId xmlns:a16="http://schemas.microsoft.com/office/drawing/2014/main" id="{90F38749-126B-BC86-83CB-14591C393C3E}"/>
                </a:ext>
              </a:extLst>
            </p:cNvPr>
            <p:cNvSpPr/>
            <p:nvPr/>
          </p:nvSpPr>
          <p:spPr>
            <a:xfrm>
              <a:off x="7512711" y="2351848"/>
              <a:ext cx="39682" cy="3834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95CC78B-D7F4-BF68-642D-9EDB81A796FD}"/>
              </a:ext>
            </a:extLst>
          </p:cNvPr>
          <p:cNvGrpSpPr/>
          <p:nvPr/>
        </p:nvGrpSpPr>
        <p:grpSpPr>
          <a:xfrm>
            <a:off x="1681479" y="2285999"/>
            <a:ext cx="4299165" cy="2189481"/>
            <a:chOff x="1633057" y="4117908"/>
            <a:chExt cx="4299165" cy="2189481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B8E5AD2D-1E0A-6A3C-1AFE-BD7677DEED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22" t="12222" b="11759"/>
            <a:stretch/>
          </p:blipFill>
          <p:spPr bwMode="auto">
            <a:xfrm>
              <a:off x="1633057" y="4117908"/>
              <a:ext cx="4299165" cy="21894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0A67876-0DD3-A128-E00D-C66063C2C0B2}"/>
                </a:ext>
              </a:extLst>
            </p:cNvPr>
            <p:cNvSpPr/>
            <p:nvPr/>
          </p:nvSpPr>
          <p:spPr>
            <a:xfrm>
              <a:off x="2065683" y="4289425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A8A6D54-B46D-A567-3E5D-5CB8A2E2B829}"/>
                </a:ext>
              </a:extLst>
            </p:cNvPr>
            <p:cNvSpPr/>
            <p:nvPr/>
          </p:nvSpPr>
          <p:spPr>
            <a:xfrm>
              <a:off x="2172911" y="4289425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9188E15-C23D-5F7F-CDF2-3C2155220391}"/>
                </a:ext>
              </a:extLst>
            </p:cNvPr>
            <p:cNvSpPr/>
            <p:nvPr/>
          </p:nvSpPr>
          <p:spPr>
            <a:xfrm>
              <a:off x="2280139" y="4289424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241DCE7-78F9-739A-2928-B16FF82A42A4}"/>
                </a:ext>
              </a:extLst>
            </p:cNvPr>
            <p:cNvSpPr/>
            <p:nvPr/>
          </p:nvSpPr>
          <p:spPr>
            <a:xfrm>
              <a:off x="2387367" y="4289423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4BDA910-96DD-BDAE-58C0-B2901FC11C0B}"/>
                </a:ext>
              </a:extLst>
            </p:cNvPr>
            <p:cNvSpPr/>
            <p:nvPr/>
          </p:nvSpPr>
          <p:spPr>
            <a:xfrm>
              <a:off x="2495720" y="4289423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30E8EFD-6844-5902-1A5C-7A54B4FB6D79}"/>
                </a:ext>
              </a:extLst>
            </p:cNvPr>
            <p:cNvSpPr/>
            <p:nvPr/>
          </p:nvSpPr>
          <p:spPr>
            <a:xfrm>
              <a:off x="2598648" y="4289422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9CD7F4D-89F6-6730-44C3-F3E6BF3E4FBD}"/>
                </a:ext>
              </a:extLst>
            </p:cNvPr>
            <p:cNvSpPr/>
            <p:nvPr/>
          </p:nvSpPr>
          <p:spPr>
            <a:xfrm>
              <a:off x="2701576" y="4289421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8B46F80-726E-EF3C-B828-D22B2856E394}"/>
                </a:ext>
              </a:extLst>
            </p:cNvPr>
            <p:cNvSpPr/>
            <p:nvPr/>
          </p:nvSpPr>
          <p:spPr>
            <a:xfrm>
              <a:off x="2807679" y="4289421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267B96E-2D40-C4AF-335A-796D5FE7A83E}"/>
                </a:ext>
              </a:extLst>
            </p:cNvPr>
            <p:cNvSpPr/>
            <p:nvPr/>
          </p:nvSpPr>
          <p:spPr>
            <a:xfrm>
              <a:off x="2917157" y="4289421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AD8EC7B-AD22-9E46-66FA-2FE1027AF641}"/>
                </a:ext>
              </a:extLst>
            </p:cNvPr>
            <p:cNvSpPr/>
            <p:nvPr/>
          </p:nvSpPr>
          <p:spPr>
            <a:xfrm>
              <a:off x="3018960" y="4289421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28558AF-4B5E-A4AA-05F1-C317753D240A}"/>
                </a:ext>
              </a:extLst>
            </p:cNvPr>
            <p:cNvSpPr/>
            <p:nvPr/>
          </p:nvSpPr>
          <p:spPr>
            <a:xfrm>
              <a:off x="4878694" y="429306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E75613B6-60B8-FB02-43D0-1B2E3B3178ED}"/>
                </a:ext>
              </a:extLst>
            </p:cNvPr>
            <p:cNvSpPr/>
            <p:nvPr/>
          </p:nvSpPr>
          <p:spPr>
            <a:xfrm>
              <a:off x="4993397" y="4292596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2F52E45-0645-C0F5-3750-DC2ACB63A25C}"/>
                </a:ext>
              </a:extLst>
            </p:cNvPr>
            <p:cNvSpPr/>
            <p:nvPr/>
          </p:nvSpPr>
          <p:spPr>
            <a:xfrm>
              <a:off x="3225545" y="6086475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7906812-E099-2805-C23B-69A8DCA14FC6}"/>
                </a:ext>
              </a:extLst>
            </p:cNvPr>
            <p:cNvSpPr/>
            <p:nvPr/>
          </p:nvSpPr>
          <p:spPr>
            <a:xfrm>
              <a:off x="3326423" y="6086475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13B3E5A-298A-4591-1E81-087E956D4C34}"/>
                </a:ext>
              </a:extLst>
            </p:cNvPr>
            <p:cNvSpPr/>
            <p:nvPr/>
          </p:nvSpPr>
          <p:spPr>
            <a:xfrm>
              <a:off x="3436826" y="6086474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6883ACD-768F-E893-33CC-689CE1FED0F0}"/>
                </a:ext>
              </a:extLst>
            </p:cNvPr>
            <p:cNvSpPr/>
            <p:nvPr/>
          </p:nvSpPr>
          <p:spPr>
            <a:xfrm>
              <a:off x="3550404" y="6086473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C2E50048-A11A-DD91-19A7-C1617DC8DD58}"/>
                </a:ext>
              </a:extLst>
            </p:cNvPr>
            <p:cNvSpPr/>
            <p:nvPr/>
          </p:nvSpPr>
          <p:spPr>
            <a:xfrm>
              <a:off x="3649232" y="6086473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89DDD32-78FA-8A25-7E09-BFCF0652B4D5}"/>
                </a:ext>
              </a:extLst>
            </p:cNvPr>
            <p:cNvSpPr/>
            <p:nvPr/>
          </p:nvSpPr>
          <p:spPr>
            <a:xfrm>
              <a:off x="3752160" y="6086472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51D762B-305B-9231-C6F9-0DFA185FA182}"/>
                </a:ext>
              </a:extLst>
            </p:cNvPr>
            <p:cNvSpPr/>
            <p:nvPr/>
          </p:nvSpPr>
          <p:spPr>
            <a:xfrm>
              <a:off x="3864613" y="6086471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32C966BD-D79B-2254-86A4-14CA0D0E0E4A}"/>
                </a:ext>
              </a:extLst>
            </p:cNvPr>
            <p:cNvSpPr/>
            <p:nvPr/>
          </p:nvSpPr>
          <p:spPr>
            <a:xfrm>
              <a:off x="3970716" y="6086471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38BEBC2-B92A-139C-67C9-E01874C7E76B}"/>
                </a:ext>
              </a:extLst>
            </p:cNvPr>
            <p:cNvSpPr/>
            <p:nvPr/>
          </p:nvSpPr>
          <p:spPr>
            <a:xfrm>
              <a:off x="4080194" y="6086471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14699638-4C5B-F530-1D9A-E159E69A41B7}"/>
                </a:ext>
              </a:extLst>
            </p:cNvPr>
            <p:cNvSpPr/>
            <p:nvPr/>
          </p:nvSpPr>
          <p:spPr>
            <a:xfrm>
              <a:off x="4181997" y="6086471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DB5B3BF-58E3-3160-C2B3-FC8916582901}"/>
                </a:ext>
              </a:extLst>
            </p:cNvPr>
            <p:cNvSpPr/>
            <p:nvPr/>
          </p:nvSpPr>
          <p:spPr>
            <a:xfrm>
              <a:off x="2021619" y="6013915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E15EA89-068C-8797-0EC4-531BB0377183}"/>
                </a:ext>
              </a:extLst>
            </p:cNvPr>
            <p:cNvSpPr/>
            <p:nvPr/>
          </p:nvSpPr>
          <p:spPr>
            <a:xfrm>
              <a:off x="2019964" y="6069961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8DB3E3D-4482-F205-9970-48C4F327F67C}"/>
                </a:ext>
              </a:extLst>
            </p:cNvPr>
            <p:cNvSpPr/>
            <p:nvPr/>
          </p:nvSpPr>
          <p:spPr>
            <a:xfrm>
              <a:off x="2020805" y="5965021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D5CFD55F-549F-A951-929A-BC847A16B642}"/>
                </a:ext>
              </a:extLst>
            </p:cNvPr>
            <p:cNvSpPr/>
            <p:nvPr/>
          </p:nvSpPr>
          <p:spPr>
            <a:xfrm>
              <a:off x="2019963" y="5905800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4FA9171-9501-91A4-D484-2F51191BEFDE}"/>
              </a:ext>
            </a:extLst>
          </p:cNvPr>
          <p:cNvGrpSpPr/>
          <p:nvPr/>
        </p:nvGrpSpPr>
        <p:grpSpPr>
          <a:xfrm>
            <a:off x="1337010" y="896328"/>
            <a:ext cx="449337" cy="535130"/>
            <a:chOff x="2166273" y="741232"/>
            <a:chExt cx="449337" cy="535130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25A6C95E-9768-3678-52C2-DEC6D4AA2E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39" b="91481" l="10000" r="90000">
                          <a14:foregroundMark x1="29649" y1="91481" x2="27895" y2="90872"/>
                          <a14:backgroundMark x1="56316" y1="86004" x2="56316" y2="86004"/>
                          <a14:backgroundMark x1="65789" y1="76876" x2="61754" y2="79108"/>
                          <a14:backgroundMark x1="59825" y1="80122" x2="57018" y2="82556"/>
                          <a14:backgroundMark x1="57368" y1="85193" x2="54561" y2="888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546" r="12001"/>
            <a:stretch/>
          </p:blipFill>
          <p:spPr bwMode="auto">
            <a:xfrm rot="7915449">
              <a:off x="2135406" y="772099"/>
              <a:ext cx="511071" cy="449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8C95F9C-F79C-58C8-49C5-513685F45C57}"/>
                </a:ext>
              </a:extLst>
            </p:cNvPr>
            <p:cNvSpPr/>
            <p:nvPr/>
          </p:nvSpPr>
          <p:spPr>
            <a:xfrm>
              <a:off x="2448875" y="1230643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18F4AB4-BF4E-0A36-0C09-22664EE5F18B}"/>
                </a:ext>
              </a:extLst>
            </p:cNvPr>
            <p:cNvSpPr/>
            <p:nvPr/>
          </p:nvSpPr>
          <p:spPr>
            <a:xfrm>
              <a:off x="2364507" y="1230643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271E0E9-887C-7CD7-4D22-3FB075C549C2}"/>
                </a:ext>
              </a:extLst>
            </p:cNvPr>
            <p:cNvSpPr/>
            <p:nvPr/>
          </p:nvSpPr>
          <p:spPr>
            <a:xfrm>
              <a:off x="2280139" y="1230643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0F3F451-AFF2-5EA6-095D-BAF4EFDEF469}"/>
              </a:ext>
            </a:extLst>
          </p:cNvPr>
          <p:cNvGrpSpPr/>
          <p:nvPr/>
        </p:nvGrpSpPr>
        <p:grpSpPr>
          <a:xfrm rot="5400000">
            <a:off x="9369919" y="1850842"/>
            <a:ext cx="726862" cy="854103"/>
            <a:chOff x="7048713" y="2822547"/>
            <a:chExt cx="726862" cy="854103"/>
          </a:xfrm>
        </p:grpSpPr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481457F1-3E17-538A-4E04-03C1CD28A2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87" b="94978" l="9901" r="89901">
                          <a14:foregroundMark x1="27129" y1="11334" x2="27525" y2="14204"/>
                          <a14:foregroundMark x1="27921" y1="3587" x2="28911" y2="13917"/>
                          <a14:foregroundMark x1="76040" y1="3300" x2="78218" y2="14634"/>
                          <a14:foregroundMark x1="78218" y1="14634" x2="78020" y2="15638"/>
                          <a14:foregroundMark x1="74455" y1="4304" x2="74455" y2="10187"/>
                          <a14:foregroundMark x1="74851" y1="1865" x2="75644" y2="5022"/>
                          <a14:foregroundMark x1="75842" y1="1291" x2="76040" y2="3013"/>
                          <a14:foregroundMark x1="75644" y1="1004" x2="75842" y2="2439"/>
                          <a14:foregroundMark x1="76634" y1="1435" x2="76238" y2="287"/>
                          <a14:foregroundMark x1="29505" y1="6887" x2="28911" y2="287"/>
                          <a14:foregroundMark x1="27525" y1="6600" x2="27723" y2="1004"/>
                          <a14:foregroundMark x1="27525" y1="8178" x2="27327" y2="1148"/>
                          <a14:foregroundMark x1="27525" y1="8895" x2="27129" y2="1578"/>
                          <a14:foregroundMark x1="27129" y1="1578" x2="26733" y2="717"/>
                          <a14:foregroundMark x1="75050" y1="4735" x2="74455" y2="430"/>
                          <a14:foregroundMark x1="57030" y1="90961" x2="50693" y2="91248"/>
                          <a14:foregroundMark x1="65743" y1="93544" x2="50099" y2="94978"/>
                        </a14:backgroundRemoval>
                      </a14:imgEffect>
                    </a14:imgLayer>
                  </a14:imgProps>
                </a:ext>
              </a:extLst>
            </a:blip>
            <a:srcRect l="10468" t="12091" r="9483" b="1550"/>
            <a:stretch/>
          </p:blipFill>
          <p:spPr>
            <a:xfrm>
              <a:off x="7048713" y="2822547"/>
              <a:ext cx="726862" cy="854103"/>
            </a:xfrm>
            <a:prstGeom prst="rect">
              <a:avLst/>
            </a:prstGeom>
          </p:spPr>
        </p:pic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C0FE42AB-50F9-0B72-E4F3-036DD076B957}"/>
                </a:ext>
              </a:extLst>
            </p:cNvPr>
            <p:cNvSpPr/>
            <p:nvPr/>
          </p:nvSpPr>
          <p:spPr>
            <a:xfrm>
              <a:off x="7190086" y="3630931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422AC14-733D-DFF8-AFB3-F471C0E2CD6F}"/>
                </a:ext>
              </a:extLst>
            </p:cNvPr>
            <p:cNvSpPr/>
            <p:nvPr/>
          </p:nvSpPr>
          <p:spPr>
            <a:xfrm>
              <a:off x="7598647" y="3630931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3C732C5-9CA9-3807-7AD8-81D9AA825852}"/>
              </a:ext>
            </a:extLst>
          </p:cNvPr>
          <p:cNvGrpSpPr/>
          <p:nvPr/>
        </p:nvGrpSpPr>
        <p:grpSpPr>
          <a:xfrm>
            <a:off x="1702574" y="896328"/>
            <a:ext cx="449337" cy="535130"/>
            <a:chOff x="2166273" y="741232"/>
            <a:chExt cx="449337" cy="535130"/>
          </a:xfrm>
        </p:grpSpPr>
        <p:pic>
          <p:nvPicPr>
            <p:cNvPr id="61" name="Picture 4">
              <a:extLst>
                <a:ext uri="{FF2B5EF4-FFF2-40B4-BE49-F238E27FC236}">
                  <a16:creationId xmlns:a16="http://schemas.microsoft.com/office/drawing/2014/main" id="{02ED87CE-02DD-F654-64F8-299FD94C7E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39" b="91481" l="10000" r="90000">
                          <a14:foregroundMark x1="29649" y1="91481" x2="27895" y2="90872"/>
                          <a14:backgroundMark x1="56316" y1="86004" x2="56316" y2="86004"/>
                          <a14:backgroundMark x1="65789" y1="76876" x2="61754" y2="79108"/>
                          <a14:backgroundMark x1="59825" y1="80122" x2="57018" y2="82556"/>
                          <a14:backgroundMark x1="57368" y1="85193" x2="54561" y2="888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546" r="12001"/>
            <a:stretch/>
          </p:blipFill>
          <p:spPr bwMode="auto">
            <a:xfrm rot="7915449">
              <a:off x="2135406" y="772099"/>
              <a:ext cx="511071" cy="449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6036C3A2-FE31-0A0A-BA04-B75D58898E1C}"/>
                </a:ext>
              </a:extLst>
            </p:cNvPr>
            <p:cNvSpPr/>
            <p:nvPr/>
          </p:nvSpPr>
          <p:spPr>
            <a:xfrm>
              <a:off x="2448875" y="1230643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98FCDB0-E96B-1A54-1FBF-F73BEA87BB7A}"/>
                </a:ext>
              </a:extLst>
            </p:cNvPr>
            <p:cNvSpPr/>
            <p:nvPr/>
          </p:nvSpPr>
          <p:spPr>
            <a:xfrm>
              <a:off x="2364507" y="1230643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4" name="타원 1023">
              <a:extLst>
                <a:ext uri="{FF2B5EF4-FFF2-40B4-BE49-F238E27FC236}">
                  <a16:creationId xmlns:a16="http://schemas.microsoft.com/office/drawing/2014/main" id="{08CB2BA6-FF89-9850-E818-2EE6F5724952}"/>
                </a:ext>
              </a:extLst>
            </p:cNvPr>
            <p:cNvSpPr/>
            <p:nvPr/>
          </p:nvSpPr>
          <p:spPr>
            <a:xfrm>
              <a:off x="2280139" y="1230643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30" name="연결선: 꺾임 1029">
            <a:extLst>
              <a:ext uri="{FF2B5EF4-FFF2-40B4-BE49-F238E27FC236}">
                <a16:creationId xmlns:a16="http://schemas.microsoft.com/office/drawing/2014/main" id="{C39F3430-61A7-2157-1354-FABA4EB0EDFE}"/>
              </a:ext>
            </a:extLst>
          </p:cNvPr>
          <p:cNvCxnSpPr>
            <a:stCxn id="46" idx="5"/>
            <a:endCxn id="4" idx="0"/>
          </p:cNvCxnSpPr>
          <p:nvPr/>
        </p:nvCxnSpPr>
        <p:spPr>
          <a:xfrm rot="16200000" flipH="1">
            <a:off x="1339240" y="1659790"/>
            <a:ext cx="1032753" cy="562697"/>
          </a:xfrm>
          <a:prstGeom prst="bentConnector3">
            <a:avLst>
              <a:gd name="adj1" fmla="val 80005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6" name="그룹 1035">
            <a:extLst>
              <a:ext uri="{FF2B5EF4-FFF2-40B4-BE49-F238E27FC236}">
                <a16:creationId xmlns:a16="http://schemas.microsoft.com/office/drawing/2014/main" id="{00CC291A-586C-7D4E-82DE-E5EC1FEC9BFD}"/>
              </a:ext>
            </a:extLst>
          </p:cNvPr>
          <p:cNvGrpSpPr/>
          <p:nvPr/>
        </p:nvGrpSpPr>
        <p:grpSpPr>
          <a:xfrm>
            <a:off x="2057302" y="896328"/>
            <a:ext cx="449337" cy="535130"/>
            <a:chOff x="2166273" y="741232"/>
            <a:chExt cx="449337" cy="535130"/>
          </a:xfrm>
        </p:grpSpPr>
        <p:pic>
          <p:nvPicPr>
            <p:cNvPr id="1037" name="Picture 4">
              <a:extLst>
                <a:ext uri="{FF2B5EF4-FFF2-40B4-BE49-F238E27FC236}">
                  <a16:creationId xmlns:a16="http://schemas.microsoft.com/office/drawing/2014/main" id="{D1C4D4F8-6DA2-05D1-0A61-C56E74A2A4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39" b="91481" l="10000" r="90000">
                          <a14:foregroundMark x1="29649" y1="91481" x2="27895" y2="90872"/>
                          <a14:backgroundMark x1="56316" y1="86004" x2="56316" y2="86004"/>
                          <a14:backgroundMark x1="65789" y1="76876" x2="61754" y2="79108"/>
                          <a14:backgroundMark x1="59825" y1="80122" x2="57018" y2="82556"/>
                          <a14:backgroundMark x1="57368" y1="85193" x2="54561" y2="888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546" r="12001"/>
            <a:stretch/>
          </p:blipFill>
          <p:spPr bwMode="auto">
            <a:xfrm rot="7915449">
              <a:off x="2135406" y="772099"/>
              <a:ext cx="511071" cy="449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9" name="타원 1038">
              <a:extLst>
                <a:ext uri="{FF2B5EF4-FFF2-40B4-BE49-F238E27FC236}">
                  <a16:creationId xmlns:a16="http://schemas.microsoft.com/office/drawing/2014/main" id="{6A725B69-CA6F-3B8F-AE15-18F781F877F5}"/>
                </a:ext>
              </a:extLst>
            </p:cNvPr>
            <p:cNvSpPr/>
            <p:nvPr/>
          </p:nvSpPr>
          <p:spPr>
            <a:xfrm>
              <a:off x="2448875" y="1230643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1" name="타원 1040">
              <a:extLst>
                <a:ext uri="{FF2B5EF4-FFF2-40B4-BE49-F238E27FC236}">
                  <a16:creationId xmlns:a16="http://schemas.microsoft.com/office/drawing/2014/main" id="{31AA664B-0BAD-8F0E-0A84-BAD71ED818E1}"/>
                </a:ext>
              </a:extLst>
            </p:cNvPr>
            <p:cNvSpPr/>
            <p:nvPr/>
          </p:nvSpPr>
          <p:spPr>
            <a:xfrm>
              <a:off x="2364507" y="1230643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2" name="타원 1041">
              <a:extLst>
                <a:ext uri="{FF2B5EF4-FFF2-40B4-BE49-F238E27FC236}">
                  <a16:creationId xmlns:a16="http://schemas.microsoft.com/office/drawing/2014/main" id="{9F3BB206-21CC-6030-8DB4-947EF87DFA6C}"/>
                </a:ext>
              </a:extLst>
            </p:cNvPr>
            <p:cNvSpPr/>
            <p:nvPr/>
          </p:nvSpPr>
          <p:spPr>
            <a:xfrm>
              <a:off x="2280139" y="1230643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3" name="그룹 1042">
            <a:extLst>
              <a:ext uri="{FF2B5EF4-FFF2-40B4-BE49-F238E27FC236}">
                <a16:creationId xmlns:a16="http://schemas.microsoft.com/office/drawing/2014/main" id="{C3523485-BB77-B5C9-2286-C06DFF13FC47}"/>
              </a:ext>
            </a:extLst>
          </p:cNvPr>
          <p:cNvGrpSpPr/>
          <p:nvPr/>
        </p:nvGrpSpPr>
        <p:grpSpPr>
          <a:xfrm>
            <a:off x="2395665" y="888081"/>
            <a:ext cx="449337" cy="535130"/>
            <a:chOff x="2166273" y="741232"/>
            <a:chExt cx="449337" cy="535130"/>
          </a:xfrm>
        </p:grpSpPr>
        <p:pic>
          <p:nvPicPr>
            <p:cNvPr id="1044" name="Picture 4">
              <a:extLst>
                <a:ext uri="{FF2B5EF4-FFF2-40B4-BE49-F238E27FC236}">
                  <a16:creationId xmlns:a16="http://schemas.microsoft.com/office/drawing/2014/main" id="{DB460F61-4B6A-CA61-DA57-22BC740D51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39" b="91481" l="10000" r="90000">
                          <a14:foregroundMark x1="29649" y1="91481" x2="27895" y2="90872"/>
                          <a14:backgroundMark x1="56316" y1="86004" x2="56316" y2="86004"/>
                          <a14:backgroundMark x1="65789" y1="76876" x2="61754" y2="79108"/>
                          <a14:backgroundMark x1="59825" y1="80122" x2="57018" y2="82556"/>
                          <a14:backgroundMark x1="57368" y1="85193" x2="54561" y2="888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546" r="12001"/>
            <a:stretch/>
          </p:blipFill>
          <p:spPr bwMode="auto">
            <a:xfrm rot="7915449">
              <a:off x="2135406" y="772099"/>
              <a:ext cx="511071" cy="449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5" name="타원 1044">
              <a:extLst>
                <a:ext uri="{FF2B5EF4-FFF2-40B4-BE49-F238E27FC236}">
                  <a16:creationId xmlns:a16="http://schemas.microsoft.com/office/drawing/2014/main" id="{FC4044C7-4008-C84A-73C0-FE7443910A21}"/>
                </a:ext>
              </a:extLst>
            </p:cNvPr>
            <p:cNvSpPr/>
            <p:nvPr/>
          </p:nvSpPr>
          <p:spPr>
            <a:xfrm>
              <a:off x="2448875" y="1230643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6" name="타원 1045">
              <a:extLst>
                <a:ext uri="{FF2B5EF4-FFF2-40B4-BE49-F238E27FC236}">
                  <a16:creationId xmlns:a16="http://schemas.microsoft.com/office/drawing/2014/main" id="{1A112174-DF86-142F-A176-F3585F3BB198}"/>
                </a:ext>
              </a:extLst>
            </p:cNvPr>
            <p:cNvSpPr/>
            <p:nvPr/>
          </p:nvSpPr>
          <p:spPr>
            <a:xfrm>
              <a:off x="2364507" y="1230643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7" name="타원 1046">
              <a:extLst>
                <a:ext uri="{FF2B5EF4-FFF2-40B4-BE49-F238E27FC236}">
                  <a16:creationId xmlns:a16="http://schemas.microsoft.com/office/drawing/2014/main" id="{F88AFEAB-0C33-484E-EA87-331B534980B4}"/>
                </a:ext>
              </a:extLst>
            </p:cNvPr>
            <p:cNvSpPr/>
            <p:nvPr/>
          </p:nvSpPr>
          <p:spPr>
            <a:xfrm>
              <a:off x="2280139" y="1230643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3" name="그룹 1052">
            <a:extLst>
              <a:ext uri="{FF2B5EF4-FFF2-40B4-BE49-F238E27FC236}">
                <a16:creationId xmlns:a16="http://schemas.microsoft.com/office/drawing/2014/main" id="{51116D47-70CF-BF5F-15FB-DCB8F261EA01}"/>
              </a:ext>
            </a:extLst>
          </p:cNvPr>
          <p:cNvGrpSpPr/>
          <p:nvPr/>
        </p:nvGrpSpPr>
        <p:grpSpPr>
          <a:xfrm>
            <a:off x="2723965" y="884298"/>
            <a:ext cx="449337" cy="535130"/>
            <a:chOff x="2166273" y="741232"/>
            <a:chExt cx="449337" cy="535130"/>
          </a:xfrm>
        </p:grpSpPr>
        <p:pic>
          <p:nvPicPr>
            <p:cNvPr id="1054" name="Picture 4">
              <a:extLst>
                <a:ext uri="{FF2B5EF4-FFF2-40B4-BE49-F238E27FC236}">
                  <a16:creationId xmlns:a16="http://schemas.microsoft.com/office/drawing/2014/main" id="{40CFFD00-D0D7-E036-C9A5-78021EA506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39" b="91481" l="10000" r="90000">
                          <a14:foregroundMark x1="29649" y1="91481" x2="27895" y2="90872"/>
                          <a14:backgroundMark x1="56316" y1="86004" x2="56316" y2="86004"/>
                          <a14:backgroundMark x1="65789" y1="76876" x2="61754" y2="79108"/>
                          <a14:backgroundMark x1="59825" y1="80122" x2="57018" y2="82556"/>
                          <a14:backgroundMark x1="57368" y1="85193" x2="54561" y2="8884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546" r="12001"/>
            <a:stretch/>
          </p:blipFill>
          <p:spPr bwMode="auto">
            <a:xfrm rot="7915449">
              <a:off x="2135406" y="772099"/>
              <a:ext cx="511071" cy="4493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5" name="타원 1054">
              <a:extLst>
                <a:ext uri="{FF2B5EF4-FFF2-40B4-BE49-F238E27FC236}">
                  <a16:creationId xmlns:a16="http://schemas.microsoft.com/office/drawing/2014/main" id="{9E1054A9-FEAE-F058-E60F-8AB5EED85271}"/>
                </a:ext>
              </a:extLst>
            </p:cNvPr>
            <p:cNvSpPr/>
            <p:nvPr/>
          </p:nvSpPr>
          <p:spPr>
            <a:xfrm>
              <a:off x="2448875" y="1230643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6" name="타원 1055">
              <a:extLst>
                <a:ext uri="{FF2B5EF4-FFF2-40B4-BE49-F238E27FC236}">
                  <a16:creationId xmlns:a16="http://schemas.microsoft.com/office/drawing/2014/main" id="{936734F8-8844-9537-2FB9-6EE20B92CAE7}"/>
                </a:ext>
              </a:extLst>
            </p:cNvPr>
            <p:cNvSpPr/>
            <p:nvPr/>
          </p:nvSpPr>
          <p:spPr>
            <a:xfrm>
              <a:off x="2364507" y="1230643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7" name="타원 1056">
              <a:extLst>
                <a:ext uri="{FF2B5EF4-FFF2-40B4-BE49-F238E27FC236}">
                  <a16:creationId xmlns:a16="http://schemas.microsoft.com/office/drawing/2014/main" id="{8C26A7F8-DB20-BA5B-0A52-BFEB7E344021}"/>
                </a:ext>
              </a:extLst>
            </p:cNvPr>
            <p:cNvSpPr/>
            <p:nvPr/>
          </p:nvSpPr>
          <p:spPr>
            <a:xfrm>
              <a:off x="2280139" y="1230643"/>
              <a:ext cx="45719" cy="4571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58" name="연결선: 꺾임 1057">
            <a:extLst>
              <a:ext uri="{FF2B5EF4-FFF2-40B4-BE49-F238E27FC236}">
                <a16:creationId xmlns:a16="http://schemas.microsoft.com/office/drawing/2014/main" id="{36CCB1B4-65FC-9B2F-A766-CDC8AD67C657}"/>
              </a:ext>
            </a:extLst>
          </p:cNvPr>
          <p:cNvCxnSpPr>
            <a:cxnSpLocks/>
            <a:stCxn id="63" idx="4"/>
            <a:endCxn id="5" idx="0"/>
          </p:cNvCxnSpPr>
          <p:nvPr/>
        </p:nvCxnSpPr>
        <p:spPr>
          <a:xfrm rot="16200000" flipH="1">
            <a:off x="1570901" y="1784224"/>
            <a:ext cx="1026058" cy="320525"/>
          </a:xfrm>
          <a:prstGeom prst="bentConnector3">
            <a:avLst>
              <a:gd name="adj1" fmla="val 76240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1" name="연결선: 꺾임 1060">
            <a:extLst>
              <a:ext uri="{FF2B5EF4-FFF2-40B4-BE49-F238E27FC236}">
                <a16:creationId xmlns:a16="http://schemas.microsoft.com/office/drawing/2014/main" id="{A5B39F59-7EB8-6775-CA6E-0EFE0D32E77B}"/>
              </a:ext>
            </a:extLst>
          </p:cNvPr>
          <p:cNvCxnSpPr>
            <a:cxnSpLocks/>
            <a:stCxn id="1041" idx="4"/>
            <a:endCxn id="7" idx="0"/>
          </p:cNvCxnSpPr>
          <p:nvPr/>
        </p:nvCxnSpPr>
        <p:spPr>
          <a:xfrm rot="16200000" flipH="1">
            <a:off x="1801880" y="1907973"/>
            <a:ext cx="1026057" cy="73025"/>
          </a:xfrm>
          <a:prstGeom prst="bentConnector3">
            <a:avLst>
              <a:gd name="adj1" fmla="val 73270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4" name="연결선: 꺾임 1063">
            <a:extLst>
              <a:ext uri="{FF2B5EF4-FFF2-40B4-BE49-F238E27FC236}">
                <a16:creationId xmlns:a16="http://schemas.microsoft.com/office/drawing/2014/main" id="{3C33318F-7738-D90A-ACDA-43F19CCB0D36}"/>
              </a:ext>
            </a:extLst>
          </p:cNvPr>
          <p:cNvCxnSpPr>
            <a:cxnSpLocks/>
            <a:stCxn id="1046" idx="4"/>
            <a:endCxn id="12" idx="0"/>
          </p:cNvCxnSpPr>
          <p:nvPr/>
        </p:nvCxnSpPr>
        <p:spPr>
          <a:xfrm rot="5400000">
            <a:off x="2020553" y="1861307"/>
            <a:ext cx="1034303" cy="158110"/>
          </a:xfrm>
          <a:prstGeom prst="bentConnector3">
            <a:avLst>
              <a:gd name="adj1" fmla="val 15742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연결선: 꺾임 1066">
            <a:extLst>
              <a:ext uri="{FF2B5EF4-FFF2-40B4-BE49-F238E27FC236}">
                <a16:creationId xmlns:a16="http://schemas.microsoft.com/office/drawing/2014/main" id="{2C859D96-C609-FFD8-9414-74EC783410D6}"/>
              </a:ext>
            </a:extLst>
          </p:cNvPr>
          <p:cNvCxnSpPr>
            <a:cxnSpLocks/>
            <a:stCxn id="1056" idx="4"/>
            <a:endCxn id="17" idx="0"/>
          </p:cNvCxnSpPr>
          <p:nvPr/>
        </p:nvCxnSpPr>
        <p:spPr>
          <a:xfrm rot="5400000">
            <a:off x="2236988" y="1749443"/>
            <a:ext cx="1038086" cy="378057"/>
          </a:xfrm>
          <a:prstGeom prst="bentConnector3">
            <a:avLst>
              <a:gd name="adj1" fmla="val 20760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6" name="연결선: 꺾임 1075">
            <a:extLst>
              <a:ext uri="{FF2B5EF4-FFF2-40B4-BE49-F238E27FC236}">
                <a16:creationId xmlns:a16="http://schemas.microsoft.com/office/drawing/2014/main" id="{DF71F68C-B587-E78F-EDC3-5B762A417C74}"/>
              </a:ext>
            </a:extLst>
          </p:cNvPr>
          <p:cNvCxnSpPr>
            <a:cxnSpLocks/>
            <a:stCxn id="47" idx="4"/>
            <a:endCxn id="29" idx="3"/>
          </p:cNvCxnSpPr>
          <p:nvPr/>
        </p:nvCxnSpPr>
        <p:spPr>
          <a:xfrm rot="16200000" flipH="1">
            <a:off x="946133" y="1959061"/>
            <a:ext cx="2862132" cy="1806926"/>
          </a:xfrm>
          <a:prstGeom prst="bentConnector3">
            <a:avLst>
              <a:gd name="adj1" fmla="val 12827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0" name="연결선: 꺾임 1079">
            <a:extLst>
              <a:ext uri="{FF2B5EF4-FFF2-40B4-BE49-F238E27FC236}">
                <a16:creationId xmlns:a16="http://schemas.microsoft.com/office/drawing/2014/main" id="{9DCD9A9C-ADEE-989F-6939-A590B80351A1}"/>
              </a:ext>
            </a:extLst>
          </p:cNvPr>
          <p:cNvCxnSpPr>
            <a:cxnSpLocks/>
            <a:stCxn id="1024" idx="4"/>
            <a:endCxn id="30" idx="4"/>
          </p:cNvCxnSpPr>
          <p:nvPr/>
        </p:nvCxnSpPr>
        <p:spPr>
          <a:xfrm rot="16200000" flipH="1">
            <a:off x="1184089" y="2086668"/>
            <a:ext cx="2868827" cy="1558405"/>
          </a:xfrm>
          <a:prstGeom prst="bentConnector3">
            <a:avLst>
              <a:gd name="adj1" fmla="val 12620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6" name="연결선: 꺾임 1085">
            <a:extLst>
              <a:ext uri="{FF2B5EF4-FFF2-40B4-BE49-F238E27FC236}">
                <a16:creationId xmlns:a16="http://schemas.microsoft.com/office/drawing/2014/main" id="{221D00D8-E769-0B17-6CF4-88397407359A}"/>
              </a:ext>
            </a:extLst>
          </p:cNvPr>
          <p:cNvCxnSpPr>
            <a:cxnSpLocks/>
            <a:stCxn id="1042" idx="4"/>
            <a:endCxn id="31" idx="4"/>
          </p:cNvCxnSpPr>
          <p:nvPr/>
        </p:nvCxnSpPr>
        <p:spPr>
          <a:xfrm rot="16200000" flipH="1">
            <a:off x="1416655" y="2208831"/>
            <a:ext cx="2868826" cy="1314080"/>
          </a:xfrm>
          <a:prstGeom prst="bentConnector3">
            <a:avLst>
              <a:gd name="adj1" fmla="val 124436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0" name="연결선: 꺾임 1089">
            <a:extLst>
              <a:ext uri="{FF2B5EF4-FFF2-40B4-BE49-F238E27FC236}">
                <a16:creationId xmlns:a16="http://schemas.microsoft.com/office/drawing/2014/main" id="{AE2D4371-4919-FF0A-91E8-DEC0B80A9CA4}"/>
              </a:ext>
            </a:extLst>
          </p:cNvPr>
          <p:cNvCxnSpPr>
            <a:cxnSpLocks/>
            <a:stCxn id="1047" idx="4"/>
            <a:endCxn id="32" idx="3"/>
          </p:cNvCxnSpPr>
          <p:nvPr/>
        </p:nvCxnSpPr>
        <p:spPr>
          <a:xfrm rot="16200000" flipH="1">
            <a:off x="1633768" y="2321834"/>
            <a:ext cx="2870377" cy="1073130"/>
          </a:xfrm>
          <a:prstGeom prst="bentConnector3">
            <a:avLst>
              <a:gd name="adj1" fmla="val 122886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4" name="연결선: 꺾임 1093">
            <a:extLst>
              <a:ext uri="{FF2B5EF4-FFF2-40B4-BE49-F238E27FC236}">
                <a16:creationId xmlns:a16="http://schemas.microsoft.com/office/drawing/2014/main" id="{D17548DC-5DAC-E891-15A9-34631777DD91}"/>
              </a:ext>
            </a:extLst>
          </p:cNvPr>
          <p:cNvCxnSpPr>
            <a:cxnSpLocks/>
            <a:stCxn id="1057" idx="4"/>
            <a:endCxn id="33" idx="4"/>
          </p:cNvCxnSpPr>
          <p:nvPr/>
        </p:nvCxnSpPr>
        <p:spPr>
          <a:xfrm rot="16200000" flipH="1">
            <a:off x="1850175" y="2429943"/>
            <a:ext cx="2880855" cy="859823"/>
          </a:xfrm>
          <a:prstGeom prst="bentConnector3">
            <a:avLst>
              <a:gd name="adj1" fmla="val 120808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1" name="연결선: 꺾임 1120">
            <a:extLst>
              <a:ext uri="{FF2B5EF4-FFF2-40B4-BE49-F238E27FC236}">
                <a16:creationId xmlns:a16="http://schemas.microsoft.com/office/drawing/2014/main" id="{81BD204F-3AEE-0A1A-E1CA-1385FAE80238}"/>
              </a:ext>
            </a:extLst>
          </p:cNvPr>
          <p:cNvCxnSpPr>
            <a:cxnSpLocks/>
            <a:stCxn id="1120" idx="2"/>
            <a:endCxn id="34" idx="4"/>
          </p:cNvCxnSpPr>
          <p:nvPr/>
        </p:nvCxnSpPr>
        <p:spPr>
          <a:xfrm rot="10800000">
            <a:off x="3823442" y="4300282"/>
            <a:ext cx="2733626" cy="1347772"/>
          </a:xfrm>
          <a:prstGeom prst="bentConnector2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" name="연결선: 꺾임 1126">
            <a:extLst>
              <a:ext uri="{FF2B5EF4-FFF2-40B4-BE49-F238E27FC236}">
                <a16:creationId xmlns:a16="http://schemas.microsoft.com/office/drawing/2014/main" id="{B99FBF30-3558-E1D5-EF08-4C9526098A0E}"/>
              </a:ext>
            </a:extLst>
          </p:cNvPr>
          <p:cNvCxnSpPr>
            <a:cxnSpLocks/>
            <a:stCxn id="1115" idx="2"/>
            <a:endCxn id="35" idx="4"/>
          </p:cNvCxnSpPr>
          <p:nvPr/>
        </p:nvCxnSpPr>
        <p:spPr>
          <a:xfrm rot="10800000">
            <a:off x="3935896" y="4300281"/>
            <a:ext cx="2621173" cy="717870"/>
          </a:xfrm>
          <a:prstGeom prst="bentConnector2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0" name="연결선: 꺾임 1129">
            <a:extLst>
              <a:ext uri="{FF2B5EF4-FFF2-40B4-BE49-F238E27FC236}">
                <a16:creationId xmlns:a16="http://schemas.microsoft.com/office/drawing/2014/main" id="{CBA30D6E-35A5-CE31-641A-751F5AA669B4}"/>
              </a:ext>
            </a:extLst>
          </p:cNvPr>
          <p:cNvCxnSpPr>
            <a:cxnSpLocks/>
            <a:stCxn id="1110" idx="2"/>
            <a:endCxn id="36" idx="4"/>
          </p:cNvCxnSpPr>
          <p:nvPr/>
        </p:nvCxnSpPr>
        <p:spPr>
          <a:xfrm rot="10800000" flipV="1">
            <a:off x="4041998" y="3943457"/>
            <a:ext cx="2560546" cy="356823"/>
          </a:xfrm>
          <a:prstGeom prst="bentConnector4">
            <a:avLst>
              <a:gd name="adj1" fmla="val 19993"/>
              <a:gd name="adj2" fmla="val 280806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6" name="연결선: 꺾임 1135">
            <a:extLst>
              <a:ext uri="{FF2B5EF4-FFF2-40B4-BE49-F238E27FC236}">
                <a16:creationId xmlns:a16="http://schemas.microsoft.com/office/drawing/2014/main" id="{1A43EB08-EF8D-C9EC-85DC-BCF8A55FE73D}"/>
              </a:ext>
            </a:extLst>
          </p:cNvPr>
          <p:cNvCxnSpPr>
            <a:cxnSpLocks/>
            <a:stCxn id="1105" idx="2"/>
            <a:endCxn id="37" idx="4"/>
          </p:cNvCxnSpPr>
          <p:nvPr/>
        </p:nvCxnSpPr>
        <p:spPr>
          <a:xfrm rot="10800000" flipV="1">
            <a:off x="4151476" y="3089355"/>
            <a:ext cx="2451068" cy="1210926"/>
          </a:xfrm>
          <a:prstGeom prst="bentConnector4">
            <a:avLst>
              <a:gd name="adj1" fmla="val 25078"/>
              <a:gd name="adj2" fmla="val 146985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1" name="연결선: 꺾임 1140">
            <a:extLst>
              <a:ext uri="{FF2B5EF4-FFF2-40B4-BE49-F238E27FC236}">
                <a16:creationId xmlns:a16="http://schemas.microsoft.com/office/drawing/2014/main" id="{E864B4FB-10E3-F04F-EF14-DBEC4A3BA634}"/>
              </a:ext>
            </a:extLst>
          </p:cNvPr>
          <p:cNvCxnSpPr>
            <a:cxnSpLocks/>
            <a:stCxn id="53" idx="2"/>
            <a:endCxn id="38" idx="4"/>
          </p:cNvCxnSpPr>
          <p:nvPr/>
        </p:nvCxnSpPr>
        <p:spPr>
          <a:xfrm rot="10800000" flipV="1">
            <a:off x="4253280" y="2277893"/>
            <a:ext cx="2349265" cy="2022387"/>
          </a:xfrm>
          <a:prstGeom prst="bentConnector4">
            <a:avLst>
              <a:gd name="adj1" fmla="val 30484"/>
              <a:gd name="adj2" fmla="val 111303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47" name="그룹 1146">
            <a:extLst>
              <a:ext uri="{FF2B5EF4-FFF2-40B4-BE49-F238E27FC236}">
                <a16:creationId xmlns:a16="http://schemas.microsoft.com/office/drawing/2014/main" id="{0688786F-7553-14E4-53B1-827470479105}"/>
              </a:ext>
            </a:extLst>
          </p:cNvPr>
          <p:cNvGrpSpPr/>
          <p:nvPr/>
        </p:nvGrpSpPr>
        <p:grpSpPr>
          <a:xfrm rot="5400000">
            <a:off x="9392778" y="2681476"/>
            <a:ext cx="726862" cy="854103"/>
            <a:chOff x="7048713" y="2822547"/>
            <a:chExt cx="726862" cy="854103"/>
          </a:xfrm>
        </p:grpSpPr>
        <p:pic>
          <p:nvPicPr>
            <p:cNvPr id="1148" name="그림 1147">
              <a:extLst>
                <a:ext uri="{FF2B5EF4-FFF2-40B4-BE49-F238E27FC236}">
                  <a16:creationId xmlns:a16="http://schemas.microsoft.com/office/drawing/2014/main" id="{CC5B7921-2FA4-0B8B-8047-58FDDEA820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87" b="94978" l="9901" r="89901">
                          <a14:foregroundMark x1="27129" y1="11334" x2="27525" y2="14204"/>
                          <a14:foregroundMark x1="27921" y1="3587" x2="28911" y2="13917"/>
                          <a14:foregroundMark x1="76040" y1="3300" x2="78218" y2="14634"/>
                          <a14:foregroundMark x1="78218" y1="14634" x2="78020" y2="15638"/>
                          <a14:foregroundMark x1="74455" y1="4304" x2="74455" y2="10187"/>
                          <a14:foregroundMark x1="74851" y1="1865" x2="75644" y2="5022"/>
                          <a14:foregroundMark x1="75842" y1="1291" x2="76040" y2="3013"/>
                          <a14:foregroundMark x1="75644" y1="1004" x2="75842" y2="2439"/>
                          <a14:foregroundMark x1="76634" y1="1435" x2="76238" y2="287"/>
                          <a14:foregroundMark x1="29505" y1="6887" x2="28911" y2="287"/>
                          <a14:foregroundMark x1="27525" y1="6600" x2="27723" y2="1004"/>
                          <a14:foregroundMark x1="27525" y1="8178" x2="27327" y2="1148"/>
                          <a14:foregroundMark x1="27525" y1="8895" x2="27129" y2="1578"/>
                          <a14:foregroundMark x1="27129" y1="1578" x2="26733" y2="717"/>
                          <a14:foregroundMark x1="75050" y1="4735" x2="74455" y2="430"/>
                          <a14:foregroundMark x1="57030" y1="90961" x2="50693" y2="91248"/>
                          <a14:foregroundMark x1="65743" y1="93544" x2="50099" y2="94978"/>
                        </a14:backgroundRemoval>
                      </a14:imgEffect>
                    </a14:imgLayer>
                  </a14:imgProps>
                </a:ext>
              </a:extLst>
            </a:blip>
            <a:srcRect l="10468" t="12091" r="9483" b="1550"/>
            <a:stretch/>
          </p:blipFill>
          <p:spPr>
            <a:xfrm>
              <a:off x="7048713" y="2822547"/>
              <a:ext cx="726862" cy="854103"/>
            </a:xfrm>
            <a:prstGeom prst="rect">
              <a:avLst/>
            </a:prstGeom>
          </p:spPr>
        </p:pic>
        <p:sp>
          <p:nvSpPr>
            <p:cNvPr id="1149" name="타원 1148">
              <a:extLst>
                <a:ext uri="{FF2B5EF4-FFF2-40B4-BE49-F238E27FC236}">
                  <a16:creationId xmlns:a16="http://schemas.microsoft.com/office/drawing/2014/main" id="{88410300-78FE-B695-6F81-FD49E7ADFF6A}"/>
                </a:ext>
              </a:extLst>
            </p:cNvPr>
            <p:cNvSpPr/>
            <p:nvPr/>
          </p:nvSpPr>
          <p:spPr>
            <a:xfrm>
              <a:off x="7190086" y="3630931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0" name="타원 1149">
              <a:extLst>
                <a:ext uri="{FF2B5EF4-FFF2-40B4-BE49-F238E27FC236}">
                  <a16:creationId xmlns:a16="http://schemas.microsoft.com/office/drawing/2014/main" id="{BE1B6B5A-3843-7CE6-AB7A-1EC7B7C6241E}"/>
                </a:ext>
              </a:extLst>
            </p:cNvPr>
            <p:cNvSpPr/>
            <p:nvPr/>
          </p:nvSpPr>
          <p:spPr>
            <a:xfrm>
              <a:off x="7598647" y="3630931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1" name="그룹 1150">
            <a:extLst>
              <a:ext uri="{FF2B5EF4-FFF2-40B4-BE49-F238E27FC236}">
                <a16:creationId xmlns:a16="http://schemas.microsoft.com/office/drawing/2014/main" id="{2E0461DF-044D-4513-306C-C43672A5CAAD}"/>
              </a:ext>
            </a:extLst>
          </p:cNvPr>
          <p:cNvGrpSpPr/>
          <p:nvPr/>
        </p:nvGrpSpPr>
        <p:grpSpPr>
          <a:xfrm rot="5400000">
            <a:off x="9415637" y="3546315"/>
            <a:ext cx="726862" cy="854103"/>
            <a:chOff x="7048713" y="2822547"/>
            <a:chExt cx="726862" cy="854103"/>
          </a:xfrm>
        </p:grpSpPr>
        <p:pic>
          <p:nvPicPr>
            <p:cNvPr id="1152" name="그림 1151">
              <a:extLst>
                <a:ext uri="{FF2B5EF4-FFF2-40B4-BE49-F238E27FC236}">
                  <a16:creationId xmlns:a16="http://schemas.microsoft.com/office/drawing/2014/main" id="{009100F3-55F5-A597-1F81-704D2DAA4D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87" b="94978" l="9901" r="89901">
                          <a14:foregroundMark x1="27129" y1="11334" x2="27525" y2="14204"/>
                          <a14:foregroundMark x1="27921" y1="3587" x2="28911" y2="13917"/>
                          <a14:foregroundMark x1="76040" y1="3300" x2="78218" y2="14634"/>
                          <a14:foregroundMark x1="78218" y1="14634" x2="78020" y2="15638"/>
                          <a14:foregroundMark x1="74455" y1="4304" x2="74455" y2="10187"/>
                          <a14:foregroundMark x1="74851" y1="1865" x2="75644" y2="5022"/>
                          <a14:foregroundMark x1="75842" y1="1291" x2="76040" y2="3013"/>
                          <a14:foregroundMark x1="75644" y1="1004" x2="75842" y2="2439"/>
                          <a14:foregroundMark x1="76634" y1="1435" x2="76238" y2="287"/>
                          <a14:foregroundMark x1="29505" y1="6887" x2="28911" y2="287"/>
                          <a14:foregroundMark x1="27525" y1="6600" x2="27723" y2="1004"/>
                          <a14:foregroundMark x1="27525" y1="8178" x2="27327" y2="1148"/>
                          <a14:foregroundMark x1="27525" y1="8895" x2="27129" y2="1578"/>
                          <a14:foregroundMark x1="27129" y1="1578" x2="26733" y2="717"/>
                          <a14:foregroundMark x1="75050" y1="4735" x2="74455" y2="430"/>
                          <a14:foregroundMark x1="57030" y1="90961" x2="50693" y2="91248"/>
                          <a14:foregroundMark x1="65743" y1="93544" x2="50099" y2="94978"/>
                        </a14:backgroundRemoval>
                      </a14:imgEffect>
                    </a14:imgLayer>
                  </a14:imgProps>
                </a:ext>
              </a:extLst>
            </a:blip>
            <a:srcRect l="10468" t="12091" r="9483" b="1550"/>
            <a:stretch/>
          </p:blipFill>
          <p:spPr>
            <a:xfrm>
              <a:off x="7048713" y="2822547"/>
              <a:ext cx="726862" cy="854103"/>
            </a:xfrm>
            <a:prstGeom prst="rect">
              <a:avLst/>
            </a:prstGeom>
          </p:spPr>
        </p:pic>
        <p:sp>
          <p:nvSpPr>
            <p:cNvPr id="1153" name="타원 1152">
              <a:extLst>
                <a:ext uri="{FF2B5EF4-FFF2-40B4-BE49-F238E27FC236}">
                  <a16:creationId xmlns:a16="http://schemas.microsoft.com/office/drawing/2014/main" id="{B80119BB-1F9E-7739-BA7E-01E0BE297A27}"/>
                </a:ext>
              </a:extLst>
            </p:cNvPr>
            <p:cNvSpPr/>
            <p:nvPr/>
          </p:nvSpPr>
          <p:spPr>
            <a:xfrm>
              <a:off x="7190086" y="3630931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4" name="타원 1153">
              <a:extLst>
                <a:ext uri="{FF2B5EF4-FFF2-40B4-BE49-F238E27FC236}">
                  <a16:creationId xmlns:a16="http://schemas.microsoft.com/office/drawing/2014/main" id="{57B539C4-0CBD-B043-8EB1-A4D6DE75D03A}"/>
                </a:ext>
              </a:extLst>
            </p:cNvPr>
            <p:cNvSpPr/>
            <p:nvPr/>
          </p:nvSpPr>
          <p:spPr>
            <a:xfrm>
              <a:off x="7598647" y="3630931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5" name="그룹 1154">
            <a:extLst>
              <a:ext uri="{FF2B5EF4-FFF2-40B4-BE49-F238E27FC236}">
                <a16:creationId xmlns:a16="http://schemas.microsoft.com/office/drawing/2014/main" id="{F544FD8E-B48B-3DE6-67F5-576AA12E4FB9}"/>
              </a:ext>
            </a:extLst>
          </p:cNvPr>
          <p:cNvGrpSpPr/>
          <p:nvPr/>
        </p:nvGrpSpPr>
        <p:grpSpPr>
          <a:xfrm rot="5400000">
            <a:off x="9484215" y="5469576"/>
            <a:ext cx="726862" cy="854103"/>
            <a:chOff x="7048713" y="2822547"/>
            <a:chExt cx="726862" cy="854103"/>
          </a:xfrm>
        </p:grpSpPr>
        <p:pic>
          <p:nvPicPr>
            <p:cNvPr id="1156" name="그림 1155">
              <a:extLst>
                <a:ext uri="{FF2B5EF4-FFF2-40B4-BE49-F238E27FC236}">
                  <a16:creationId xmlns:a16="http://schemas.microsoft.com/office/drawing/2014/main" id="{A972D54D-CF17-130D-17B6-A34790EBF3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87" b="94978" l="9901" r="89901">
                          <a14:foregroundMark x1="27129" y1="11334" x2="27525" y2="14204"/>
                          <a14:foregroundMark x1="27921" y1="3587" x2="28911" y2="13917"/>
                          <a14:foregroundMark x1="76040" y1="3300" x2="78218" y2="14634"/>
                          <a14:foregroundMark x1="78218" y1="14634" x2="78020" y2="15638"/>
                          <a14:foregroundMark x1="74455" y1="4304" x2="74455" y2="10187"/>
                          <a14:foregroundMark x1="74851" y1="1865" x2="75644" y2="5022"/>
                          <a14:foregroundMark x1="75842" y1="1291" x2="76040" y2="3013"/>
                          <a14:foregroundMark x1="75644" y1="1004" x2="75842" y2="2439"/>
                          <a14:foregroundMark x1="76634" y1="1435" x2="76238" y2="287"/>
                          <a14:foregroundMark x1="29505" y1="6887" x2="28911" y2="287"/>
                          <a14:foregroundMark x1="27525" y1="6600" x2="27723" y2="1004"/>
                          <a14:foregroundMark x1="27525" y1="8178" x2="27327" y2="1148"/>
                          <a14:foregroundMark x1="27525" y1="8895" x2="27129" y2="1578"/>
                          <a14:foregroundMark x1="27129" y1="1578" x2="26733" y2="717"/>
                          <a14:foregroundMark x1="75050" y1="4735" x2="74455" y2="430"/>
                          <a14:foregroundMark x1="57030" y1="90961" x2="50693" y2="91248"/>
                          <a14:foregroundMark x1="65743" y1="93544" x2="50099" y2="94978"/>
                        </a14:backgroundRemoval>
                      </a14:imgEffect>
                    </a14:imgLayer>
                  </a14:imgProps>
                </a:ext>
              </a:extLst>
            </a:blip>
            <a:srcRect l="10468" t="12091" r="9483" b="1550"/>
            <a:stretch/>
          </p:blipFill>
          <p:spPr>
            <a:xfrm>
              <a:off x="7048713" y="2822547"/>
              <a:ext cx="726862" cy="854103"/>
            </a:xfrm>
            <a:prstGeom prst="rect">
              <a:avLst/>
            </a:prstGeom>
          </p:spPr>
        </p:pic>
        <p:sp>
          <p:nvSpPr>
            <p:cNvPr id="1157" name="타원 1156">
              <a:extLst>
                <a:ext uri="{FF2B5EF4-FFF2-40B4-BE49-F238E27FC236}">
                  <a16:creationId xmlns:a16="http://schemas.microsoft.com/office/drawing/2014/main" id="{BB1927B9-72A0-78B2-88F0-5692935C8993}"/>
                </a:ext>
              </a:extLst>
            </p:cNvPr>
            <p:cNvSpPr/>
            <p:nvPr/>
          </p:nvSpPr>
          <p:spPr>
            <a:xfrm>
              <a:off x="7190086" y="3630931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8" name="타원 1157">
              <a:extLst>
                <a:ext uri="{FF2B5EF4-FFF2-40B4-BE49-F238E27FC236}">
                  <a16:creationId xmlns:a16="http://schemas.microsoft.com/office/drawing/2014/main" id="{4FCA6F05-0A75-0BC6-C08A-F61D1B7CB533}"/>
                </a:ext>
              </a:extLst>
            </p:cNvPr>
            <p:cNvSpPr/>
            <p:nvPr/>
          </p:nvSpPr>
          <p:spPr>
            <a:xfrm>
              <a:off x="7598647" y="3630931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9" name="그룹 1158">
            <a:extLst>
              <a:ext uri="{FF2B5EF4-FFF2-40B4-BE49-F238E27FC236}">
                <a16:creationId xmlns:a16="http://schemas.microsoft.com/office/drawing/2014/main" id="{4A46C127-FBF7-5641-0A96-5BD9510CA075}"/>
              </a:ext>
            </a:extLst>
          </p:cNvPr>
          <p:cNvGrpSpPr/>
          <p:nvPr/>
        </p:nvGrpSpPr>
        <p:grpSpPr>
          <a:xfrm rot="5400000">
            <a:off x="9464599" y="4595596"/>
            <a:ext cx="726862" cy="854103"/>
            <a:chOff x="7048713" y="2822547"/>
            <a:chExt cx="726862" cy="854103"/>
          </a:xfrm>
        </p:grpSpPr>
        <p:pic>
          <p:nvPicPr>
            <p:cNvPr id="1160" name="그림 1159">
              <a:extLst>
                <a:ext uri="{FF2B5EF4-FFF2-40B4-BE49-F238E27FC236}">
                  <a16:creationId xmlns:a16="http://schemas.microsoft.com/office/drawing/2014/main" id="{E3218830-E2D9-4E8E-22DC-09D6B7B61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287" b="94978" l="9901" r="89901">
                          <a14:foregroundMark x1="27129" y1="11334" x2="27525" y2="14204"/>
                          <a14:foregroundMark x1="27921" y1="3587" x2="28911" y2="13917"/>
                          <a14:foregroundMark x1="76040" y1="3300" x2="78218" y2="14634"/>
                          <a14:foregroundMark x1="78218" y1="14634" x2="78020" y2="15638"/>
                          <a14:foregroundMark x1="74455" y1="4304" x2="74455" y2="10187"/>
                          <a14:foregroundMark x1="74851" y1="1865" x2="75644" y2="5022"/>
                          <a14:foregroundMark x1="75842" y1="1291" x2="76040" y2="3013"/>
                          <a14:foregroundMark x1="75644" y1="1004" x2="75842" y2="2439"/>
                          <a14:foregroundMark x1="76634" y1="1435" x2="76238" y2="287"/>
                          <a14:foregroundMark x1="29505" y1="6887" x2="28911" y2="287"/>
                          <a14:foregroundMark x1="27525" y1="6600" x2="27723" y2="1004"/>
                          <a14:foregroundMark x1="27525" y1="8178" x2="27327" y2="1148"/>
                          <a14:foregroundMark x1="27525" y1="8895" x2="27129" y2="1578"/>
                          <a14:foregroundMark x1="27129" y1="1578" x2="26733" y2="717"/>
                          <a14:foregroundMark x1="75050" y1="4735" x2="74455" y2="430"/>
                          <a14:foregroundMark x1="57030" y1="90961" x2="50693" y2="91248"/>
                          <a14:foregroundMark x1="65743" y1="93544" x2="50099" y2="94978"/>
                        </a14:backgroundRemoval>
                      </a14:imgEffect>
                    </a14:imgLayer>
                  </a14:imgProps>
                </a:ext>
              </a:extLst>
            </a:blip>
            <a:srcRect l="10468" t="12091" r="9483" b="1550"/>
            <a:stretch/>
          </p:blipFill>
          <p:spPr>
            <a:xfrm>
              <a:off x="7048713" y="2822547"/>
              <a:ext cx="726862" cy="854103"/>
            </a:xfrm>
            <a:prstGeom prst="rect">
              <a:avLst/>
            </a:prstGeom>
          </p:spPr>
        </p:pic>
        <p:sp>
          <p:nvSpPr>
            <p:cNvPr id="1161" name="타원 1160">
              <a:extLst>
                <a:ext uri="{FF2B5EF4-FFF2-40B4-BE49-F238E27FC236}">
                  <a16:creationId xmlns:a16="http://schemas.microsoft.com/office/drawing/2014/main" id="{A48D0E82-4765-EE18-6DAF-32B79805DB32}"/>
                </a:ext>
              </a:extLst>
            </p:cNvPr>
            <p:cNvSpPr/>
            <p:nvPr/>
          </p:nvSpPr>
          <p:spPr>
            <a:xfrm>
              <a:off x="7190086" y="3630931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2" name="타원 1161">
              <a:extLst>
                <a:ext uri="{FF2B5EF4-FFF2-40B4-BE49-F238E27FC236}">
                  <a16:creationId xmlns:a16="http://schemas.microsoft.com/office/drawing/2014/main" id="{EFDC2790-1DD8-A097-F687-BDC847D94853}"/>
                </a:ext>
              </a:extLst>
            </p:cNvPr>
            <p:cNvSpPr/>
            <p:nvPr/>
          </p:nvSpPr>
          <p:spPr>
            <a:xfrm>
              <a:off x="7598647" y="3630931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70" name="타원 1169">
            <a:extLst>
              <a:ext uri="{FF2B5EF4-FFF2-40B4-BE49-F238E27FC236}">
                <a16:creationId xmlns:a16="http://schemas.microsoft.com/office/drawing/2014/main" id="{E2463E30-9B47-44F9-862E-AC3269CDF22E}"/>
              </a:ext>
            </a:extLst>
          </p:cNvPr>
          <p:cNvSpPr/>
          <p:nvPr/>
        </p:nvSpPr>
        <p:spPr>
          <a:xfrm>
            <a:off x="7466745" y="5085124"/>
            <a:ext cx="39682" cy="383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79" name="연결선: 꺾임 1178">
            <a:extLst>
              <a:ext uri="{FF2B5EF4-FFF2-40B4-BE49-F238E27FC236}">
                <a16:creationId xmlns:a16="http://schemas.microsoft.com/office/drawing/2014/main" id="{F02AE7C8-58B7-7D93-56CC-38A7460AF3AD}"/>
              </a:ext>
            </a:extLst>
          </p:cNvPr>
          <p:cNvCxnSpPr>
            <a:stCxn id="1164" idx="5"/>
            <a:endCxn id="58" idx="4"/>
          </p:cNvCxnSpPr>
          <p:nvPr/>
        </p:nvCxnSpPr>
        <p:spPr>
          <a:xfrm rot="16200000" flipH="1">
            <a:off x="8375100" y="1556058"/>
            <a:ext cx="102680" cy="175971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0" name="연결선: 꺾임 1179">
            <a:extLst>
              <a:ext uri="{FF2B5EF4-FFF2-40B4-BE49-F238E27FC236}">
                <a16:creationId xmlns:a16="http://schemas.microsoft.com/office/drawing/2014/main" id="{DE566449-F528-B7EB-363F-D353D872D3E1}"/>
              </a:ext>
            </a:extLst>
          </p:cNvPr>
          <p:cNvCxnSpPr>
            <a:cxnSpLocks/>
            <a:stCxn id="1166" idx="4"/>
            <a:endCxn id="1150" idx="4"/>
          </p:cNvCxnSpPr>
          <p:nvPr/>
        </p:nvCxnSpPr>
        <p:spPr>
          <a:xfrm rot="16200000" flipH="1">
            <a:off x="8372034" y="2360767"/>
            <a:ext cx="117642" cy="179660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3" name="연결선: 꺾임 1182">
            <a:extLst>
              <a:ext uri="{FF2B5EF4-FFF2-40B4-BE49-F238E27FC236}">
                <a16:creationId xmlns:a16="http://schemas.microsoft.com/office/drawing/2014/main" id="{FA458900-2E7A-A3B7-3422-41F26E92E485}"/>
              </a:ext>
            </a:extLst>
          </p:cNvPr>
          <p:cNvCxnSpPr>
            <a:cxnSpLocks/>
            <a:stCxn id="1168" idx="4"/>
            <a:endCxn id="1154" idx="4"/>
          </p:cNvCxnSpPr>
          <p:nvPr/>
        </p:nvCxnSpPr>
        <p:spPr>
          <a:xfrm rot="16200000" flipH="1">
            <a:off x="8376586" y="3207299"/>
            <a:ext cx="131396" cy="181946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7" name="연결선: 꺾임 1186">
            <a:extLst>
              <a:ext uri="{FF2B5EF4-FFF2-40B4-BE49-F238E27FC236}">
                <a16:creationId xmlns:a16="http://schemas.microsoft.com/office/drawing/2014/main" id="{3C034F49-C3BA-E79E-EEE3-874EE9D6B1A2}"/>
              </a:ext>
            </a:extLst>
          </p:cNvPr>
          <p:cNvCxnSpPr>
            <a:cxnSpLocks/>
            <a:stCxn id="1170" idx="5"/>
            <a:endCxn id="1162" idx="4"/>
          </p:cNvCxnSpPr>
          <p:nvPr/>
        </p:nvCxnSpPr>
        <p:spPr>
          <a:xfrm rot="16200000" flipH="1">
            <a:off x="8393718" y="4224750"/>
            <a:ext cx="114158" cy="190036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0" name="연결선: 꺾임 1189">
            <a:extLst>
              <a:ext uri="{FF2B5EF4-FFF2-40B4-BE49-F238E27FC236}">
                <a16:creationId xmlns:a16="http://schemas.microsoft.com/office/drawing/2014/main" id="{B383D946-09CB-71FC-AA5A-B0F56DC2E182}"/>
              </a:ext>
            </a:extLst>
          </p:cNvPr>
          <p:cNvCxnSpPr>
            <a:cxnSpLocks/>
            <a:stCxn id="1172" idx="4"/>
            <a:endCxn id="1158" idx="4"/>
          </p:cNvCxnSpPr>
          <p:nvPr/>
        </p:nvCxnSpPr>
        <p:spPr>
          <a:xfrm rot="16200000" flipH="1">
            <a:off x="8278502" y="4963898"/>
            <a:ext cx="350176" cy="193400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3" name="연결선: 꺾임 1192">
            <a:extLst>
              <a:ext uri="{FF2B5EF4-FFF2-40B4-BE49-F238E27FC236}">
                <a16:creationId xmlns:a16="http://schemas.microsoft.com/office/drawing/2014/main" id="{A58546F2-2439-671F-50D4-82AEB5F6B263}"/>
              </a:ext>
            </a:extLst>
          </p:cNvPr>
          <p:cNvCxnSpPr>
            <a:cxnSpLocks/>
            <a:stCxn id="1199" idx="3"/>
            <a:endCxn id="57" idx="4"/>
          </p:cNvCxnSpPr>
          <p:nvPr/>
        </p:nvCxnSpPr>
        <p:spPr>
          <a:xfrm>
            <a:off x="9020891" y="2014451"/>
            <a:ext cx="285408" cy="6424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6" name="연결선: 꺾임 1195">
            <a:extLst>
              <a:ext uri="{FF2B5EF4-FFF2-40B4-BE49-F238E27FC236}">
                <a16:creationId xmlns:a16="http://schemas.microsoft.com/office/drawing/2014/main" id="{504B9185-8FEE-3825-706F-D4E286E74339}"/>
              </a:ext>
            </a:extLst>
          </p:cNvPr>
          <p:cNvCxnSpPr>
            <a:cxnSpLocks/>
            <a:stCxn id="1213" idx="3"/>
            <a:endCxn id="1149" idx="4"/>
          </p:cNvCxnSpPr>
          <p:nvPr/>
        </p:nvCxnSpPr>
        <p:spPr>
          <a:xfrm>
            <a:off x="9020891" y="2839090"/>
            <a:ext cx="308267" cy="7024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01" name="그룹 1200">
            <a:extLst>
              <a:ext uri="{FF2B5EF4-FFF2-40B4-BE49-F238E27FC236}">
                <a16:creationId xmlns:a16="http://schemas.microsoft.com/office/drawing/2014/main" id="{DCB9E922-C8E9-6695-5042-D183C10743AB}"/>
              </a:ext>
            </a:extLst>
          </p:cNvPr>
          <p:cNvGrpSpPr/>
          <p:nvPr/>
        </p:nvGrpSpPr>
        <p:grpSpPr>
          <a:xfrm>
            <a:off x="8628843" y="1770528"/>
            <a:ext cx="392048" cy="487846"/>
            <a:chOff x="6250178" y="1007658"/>
            <a:chExt cx="392048" cy="487846"/>
          </a:xfrm>
        </p:grpSpPr>
        <p:pic>
          <p:nvPicPr>
            <p:cNvPr id="1199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41D99C07-DDA4-77B7-0D4E-5E0731544B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1" t="39407" r="71527" b="43556"/>
            <a:stretch/>
          </p:blipFill>
          <p:spPr bwMode="auto">
            <a:xfrm>
              <a:off x="6250178" y="1007658"/>
              <a:ext cx="392048" cy="48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0" name="TextBox 1199">
              <a:extLst>
                <a:ext uri="{FF2B5EF4-FFF2-40B4-BE49-F238E27FC236}">
                  <a16:creationId xmlns:a16="http://schemas.microsoft.com/office/drawing/2014/main" id="{C9A39D42-3EDE-CA9D-8FBC-A3A053BFC63D}"/>
                </a:ext>
              </a:extLst>
            </p:cNvPr>
            <p:cNvSpPr txBox="1"/>
            <p:nvPr/>
          </p:nvSpPr>
          <p:spPr>
            <a:xfrm>
              <a:off x="6261868" y="1017665"/>
              <a:ext cx="2455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>
                  <a:solidFill>
                    <a:srgbClr val="FF0000"/>
                  </a:solidFill>
                </a:rPr>
                <a:t>+</a:t>
              </a:r>
              <a:endParaRPr lang="ko-KR" altLang="en-US" sz="2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03" name="그룹 1202">
            <a:extLst>
              <a:ext uri="{FF2B5EF4-FFF2-40B4-BE49-F238E27FC236}">
                <a16:creationId xmlns:a16="http://schemas.microsoft.com/office/drawing/2014/main" id="{05E504B9-473C-7F6A-000F-BDD232349945}"/>
              </a:ext>
            </a:extLst>
          </p:cNvPr>
          <p:cNvGrpSpPr/>
          <p:nvPr/>
        </p:nvGrpSpPr>
        <p:grpSpPr>
          <a:xfrm>
            <a:off x="8136436" y="1744889"/>
            <a:ext cx="392048" cy="507430"/>
            <a:chOff x="6250178" y="988074"/>
            <a:chExt cx="392048" cy="507430"/>
          </a:xfrm>
        </p:grpSpPr>
        <p:pic>
          <p:nvPicPr>
            <p:cNvPr id="1204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5DBAC98A-1C0E-E0FF-69CC-05F1912A41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1" t="39407" r="71527" b="43556"/>
            <a:stretch/>
          </p:blipFill>
          <p:spPr bwMode="auto">
            <a:xfrm>
              <a:off x="6250178" y="1007658"/>
              <a:ext cx="392048" cy="48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5" name="TextBox 1204">
              <a:extLst>
                <a:ext uri="{FF2B5EF4-FFF2-40B4-BE49-F238E27FC236}">
                  <a16:creationId xmlns:a16="http://schemas.microsoft.com/office/drawing/2014/main" id="{D439C77E-B71F-EF78-C0A3-CB431964E0DF}"/>
                </a:ext>
              </a:extLst>
            </p:cNvPr>
            <p:cNvSpPr txBox="1"/>
            <p:nvPr/>
          </p:nvSpPr>
          <p:spPr>
            <a:xfrm>
              <a:off x="6288873" y="988074"/>
              <a:ext cx="24554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rgbClr val="0000FF"/>
                  </a:solidFill>
                </a:rPr>
                <a:t>-</a:t>
              </a:r>
              <a:endParaRPr lang="ko-KR" altLang="en-US" sz="25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212" name="그룹 1211">
            <a:extLst>
              <a:ext uri="{FF2B5EF4-FFF2-40B4-BE49-F238E27FC236}">
                <a16:creationId xmlns:a16="http://schemas.microsoft.com/office/drawing/2014/main" id="{C9BD355A-F786-E6C4-7B31-78BFA7FFFE1F}"/>
              </a:ext>
            </a:extLst>
          </p:cNvPr>
          <p:cNvGrpSpPr/>
          <p:nvPr/>
        </p:nvGrpSpPr>
        <p:grpSpPr>
          <a:xfrm>
            <a:off x="8628843" y="2595167"/>
            <a:ext cx="392048" cy="487846"/>
            <a:chOff x="6250178" y="1007658"/>
            <a:chExt cx="392048" cy="487846"/>
          </a:xfrm>
        </p:grpSpPr>
        <p:pic>
          <p:nvPicPr>
            <p:cNvPr id="1213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F4C3BB3E-8781-9A17-3620-08DA4EA5DB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1" t="39407" r="71527" b="43556"/>
            <a:stretch/>
          </p:blipFill>
          <p:spPr bwMode="auto">
            <a:xfrm>
              <a:off x="6250178" y="1007658"/>
              <a:ext cx="392048" cy="48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14" name="TextBox 1213">
              <a:extLst>
                <a:ext uri="{FF2B5EF4-FFF2-40B4-BE49-F238E27FC236}">
                  <a16:creationId xmlns:a16="http://schemas.microsoft.com/office/drawing/2014/main" id="{4ADB7505-82A6-768A-D427-0014B1B85588}"/>
                </a:ext>
              </a:extLst>
            </p:cNvPr>
            <p:cNvSpPr txBox="1"/>
            <p:nvPr/>
          </p:nvSpPr>
          <p:spPr>
            <a:xfrm>
              <a:off x="6261868" y="1017665"/>
              <a:ext cx="2455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>
                  <a:solidFill>
                    <a:srgbClr val="FF0000"/>
                  </a:solidFill>
                </a:rPr>
                <a:t>+</a:t>
              </a:r>
              <a:endParaRPr lang="ko-KR" altLang="en-US" sz="2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15" name="그룹 1214">
            <a:extLst>
              <a:ext uri="{FF2B5EF4-FFF2-40B4-BE49-F238E27FC236}">
                <a16:creationId xmlns:a16="http://schemas.microsoft.com/office/drawing/2014/main" id="{A3A6B01D-48C2-AB14-63C5-9302982E3173}"/>
              </a:ext>
            </a:extLst>
          </p:cNvPr>
          <p:cNvGrpSpPr/>
          <p:nvPr/>
        </p:nvGrpSpPr>
        <p:grpSpPr>
          <a:xfrm>
            <a:off x="8136436" y="2569528"/>
            <a:ext cx="392048" cy="507430"/>
            <a:chOff x="6250178" y="988074"/>
            <a:chExt cx="392048" cy="507430"/>
          </a:xfrm>
        </p:grpSpPr>
        <p:pic>
          <p:nvPicPr>
            <p:cNvPr id="1216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F5CF31DE-7451-CBD8-3F1C-F43EE69D20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1" t="39407" r="71527" b="43556"/>
            <a:stretch/>
          </p:blipFill>
          <p:spPr bwMode="auto">
            <a:xfrm>
              <a:off x="6250178" y="1007658"/>
              <a:ext cx="392048" cy="48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17" name="TextBox 1216">
              <a:extLst>
                <a:ext uri="{FF2B5EF4-FFF2-40B4-BE49-F238E27FC236}">
                  <a16:creationId xmlns:a16="http://schemas.microsoft.com/office/drawing/2014/main" id="{3FE3901F-EC5B-7360-9E66-19E37272AE8D}"/>
                </a:ext>
              </a:extLst>
            </p:cNvPr>
            <p:cNvSpPr txBox="1"/>
            <p:nvPr/>
          </p:nvSpPr>
          <p:spPr>
            <a:xfrm>
              <a:off x="6288873" y="988074"/>
              <a:ext cx="24554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rgbClr val="0000FF"/>
                  </a:solidFill>
                </a:rPr>
                <a:t>-</a:t>
              </a:r>
              <a:endParaRPr lang="ko-KR" altLang="en-US" sz="25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219" name="그룹 1218">
            <a:extLst>
              <a:ext uri="{FF2B5EF4-FFF2-40B4-BE49-F238E27FC236}">
                <a16:creationId xmlns:a16="http://schemas.microsoft.com/office/drawing/2014/main" id="{14BBDD7A-BCEE-C83A-ABF1-BBE709C9EA49}"/>
              </a:ext>
            </a:extLst>
          </p:cNvPr>
          <p:cNvGrpSpPr/>
          <p:nvPr/>
        </p:nvGrpSpPr>
        <p:grpSpPr>
          <a:xfrm>
            <a:off x="8628843" y="3486617"/>
            <a:ext cx="392048" cy="487846"/>
            <a:chOff x="6250178" y="1007658"/>
            <a:chExt cx="392048" cy="487846"/>
          </a:xfrm>
        </p:grpSpPr>
        <p:pic>
          <p:nvPicPr>
            <p:cNvPr id="1220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897022F1-F77D-7E8D-409B-366C5F8C1E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1" t="39407" r="71527" b="43556"/>
            <a:stretch/>
          </p:blipFill>
          <p:spPr bwMode="auto">
            <a:xfrm>
              <a:off x="6250178" y="1007658"/>
              <a:ext cx="392048" cy="48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1" name="TextBox 1220">
              <a:extLst>
                <a:ext uri="{FF2B5EF4-FFF2-40B4-BE49-F238E27FC236}">
                  <a16:creationId xmlns:a16="http://schemas.microsoft.com/office/drawing/2014/main" id="{D1204132-ACE6-57E1-267A-9C33F9B8374E}"/>
                </a:ext>
              </a:extLst>
            </p:cNvPr>
            <p:cNvSpPr txBox="1"/>
            <p:nvPr/>
          </p:nvSpPr>
          <p:spPr>
            <a:xfrm>
              <a:off x="6261868" y="1017665"/>
              <a:ext cx="2455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>
                  <a:solidFill>
                    <a:srgbClr val="FF0000"/>
                  </a:solidFill>
                </a:rPr>
                <a:t>+</a:t>
              </a:r>
              <a:endParaRPr lang="ko-KR" altLang="en-US" sz="2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22" name="그룹 1221">
            <a:extLst>
              <a:ext uri="{FF2B5EF4-FFF2-40B4-BE49-F238E27FC236}">
                <a16:creationId xmlns:a16="http://schemas.microsoft.com/office/drawing/2014/main" id="{D1E945A2-F378-0D9C-E1D5-20BC1288D805}"/>
              </a:ext>
            </a:extLst>
          </p:cNvPr>
          <p:cNvGrpSpPr/>
          <p:nvPr/>
        </p:nvGrpSpPr>
        <p:grpSpPr>
          <a:xfrm>
            <a:off x="8136436" y="3460978"/>
            <a:ext cx="392048" cy="507430"/>
            <a:chOff x="6250178" y="988074"/>
            <a:chExt cx="392048" cy="507430"/>
          </a:xfrm>
        </p:grpSpPr>
        <p:pic>
          <p:nvPicPr>
            <p:cNvPr id="1223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90B97536-A118-4182-AA75-03DFF66B60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1" t="39407" r="71527" b="43556"/>
            <a:stretch/>
          </p:blipFill>
          <p:spPr bwMode="auto">
            <a:xfrm>
              <a:off x="6250178" y="1007658"/>
              <a:ext cx="392048" cy="48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4" name="TextBox 1223">
              <a:extLst>
                <a:ext uri="{FF2B5EF4-FFF2-40B4-BE49-F238E27FC236}">
                  <a16:creationId xmlns:a16="http://schemas.microsoft.com/office/drawing/2014/main" id="{8F09CE94-EAD1-5B2E-CCE7-F9ABF3D4F0F7}"/>
                </a:ext>
              </a:extLst>
            </p:cNvPr>
            <p:cNvSpPr txBox="1"/>
            <p:nvPr/>
          </p:nvSpPr>
          <p:spPr>
            <a:xfrm>
              <a:off x="6288873" y="988074"/>
              <a:ext cx="24554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rgbClr val="0000FF"/>
                  </a:solidFill>
                </a:rPr>
                <a:t>-</a:t>
              </a:r>
              <a:endParaRPr lang="ko-KR" altLang="en-US" sz="25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231" name="그룹 1230">
            <a:extLst>
              <a:ext uri="{FF2B5EF4-FFF2-40B4-BE49-F238E27FC236}">
                <a16:creationId xmlns:a16="http://schemas.microsoft.com/office/drawing/2014/main" id="{A07B0D12-CF14-1FA3-0BE2-3E0ED0AB60EC}"/>
              </a:ext>
            </a:extLst>
          </p:cNvPr>
          <p:cNvGrpSpPr/>
          <p:nvPr/>
        </p:nvGrpSpPr>
        <p:grpSpPr>
          <a:xfrm>
            <a:off x="8628843" y="4542384"/>
            <a:ext cx="392048" cy="487846"/>
            <a:chOff x="6250178" y="1007658"/>
            <a:chExt cx="392048" cy="487846"/>
          </a:xfrm>
        </p:grpSpPr>
        <p:pic>
          <p:nvPicPr>
            <p:cNvPr id="1232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67A54C4D-5E1F-809C-5035-B325D35D97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1" t="39407" r="71527" b="43556"/>
            <a:stretch/>
          </p:blipFill>
          <p:spPr bwMode="auto">
            <a:xfrm>
              <a:off x="6250178" y="1007658"/>
              <a:ext cx="392048" cy="48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3" name="TextBox 1232">
              <a:extLst>
                <a:ext uri="{FF2B5EF4-FFF2-40B4-BE49-F238E27FC236}">
                  <a16:creationId xmlns:a16="http://schemas.microsoft.com/office/drawing/2014/main" id="{63CE027D-A586-94D3-9690-2AFFF96F25E1}"/>
                </a:ext>
              </a:extLst>
            </p:cNvPr>
            <p:cNvSpPr txBox="1"/>
            <p:nvPr/>
          </p:nvSpPr>
          <p:spPr>
            <a:xfrm>
              <a:off x="6261868" y="1017665"/>
              <a:ext cx="2455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>
                  <a:solidFill>
                    <a:srgbClr val="FF0000"/>
                  </a:solidFill>
                </a:rPr>
                <a:t>+</a:t>
              </a:r>
              <a:endParaRPr lang="ko-KR" altLang="en-US" sz="2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34" name="그룹 1233">
            <a:extLst>
              <a:ext uri="{FF2B5EF4-FFF2-40B4-BE49-F238E27FC236}">
                <a16:creationId xmlns:a16="http://schemas.microsoft.com/office/drawing/2014/main" id="{72F683D1-4408-6944-56A4-8D9D04D28579}"/>
              </a:ext>
            </a:extLst>
          </p:cNvPr>
          <p:cNvGrpSpPr/>
          <p:nvPr/>
        </p:nvGrpSpPr>
        <p:grpSpPr>
          <a:xfrm>
            <a:off x="8136436" y="4516745"/>
            <a:ext cx="392048" cy="507430"/>
            <a:chOff x="6250178" y="988074"/>
            <a:chExt cx="392048" cy="507430"/>
          </a:xfrm>
        </p:grpSpPr>
        <p:pic>
          <p:nvPicPr>
            <p:cNvPr id="1235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E0671070-0FE8-B20A-B80A-C8FE9C6B3D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1" t="39407" r="71527" b="43556"/>
            <a:stretch/>
          </p:blipFill>
          <p:spPr bwMode="auto">
            <a:xfrm>
              <a:off x="6250178" y="1007658"/>
              <a:ext cx="392048" cy="48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6" name="TextBox 1235">
              <a:extLst>
                <a:ext uri="{FF2B5EF4-FFF2-40B4-BE49-F238E27FC236}">
                  <a16:creationId xmlns:a16="http://schemas.microsoft.com/office/drawing/2014/main" id="{C852D35D-7E05-22C4-951B-F004381AAB7C}"/>
                </a:ext>
              </a:extLst>
            </p:cNvPr>
            <p:cNvSpPr txBox="1"/>
            <p:nvPr/>
          </p:nvSpPr>
          <p:spPr>
            <a:xfrm>
              <a:off x="6288873" y="988074"/>
              <a:ext cx="24554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rgbClr val="0000FF"/>
                  </a:solidFill>
                </a:rPr>
                <a:t>-</a:t>
              </a:r>
              <a:endParaRPr lang="ko-KR" altLang="en-US" sz="25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237" name="그룹 1236">
            <a:extLst>
              <a:ext uri="{FF2B5EF4-FFF2-40B4-BE49-F238E27FC236}">
                <a16:creationId xmlns:a16="http://schemas.microsoft.com/office/drawing/2014/main" id="{8AFB8633-442A-D706-A48D-8A2A2A6AAC35}"/>
              </a:ext>
            </a:extLst>
          </p:cNvPr>
          <p:cNvGrpSpPr/>
          <p:nvPr/>
        </p:nvGrpSpPr>
        <p:grpSpPr>
          <a:xfrm>
            <a:off x="8628843" y="5430647"/>
            <a:ext cx="392048" cy="487846"/>
            <a:chOff x="6250178" y="1007658"/>
            <a:chExt cx="392048" cy="487846"/>
          </a:xfrm>
        </p:grpSpPr>
        <p:pic>
          <p:nvPicPr>
            <p:cNvPr id="1238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3D4D142D-2C2D-D937-D583-A0AB983CEF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1" t="39407" r="71527" b="43556"/>
            <a:stretch/>
          </p:blipFill>
          <p:spPr bwMode="auto">
            <a:xfrm>
              <a:off x="6250178" y="1007658"/>
              <a:ext cx="392048" cy="48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9" name="TextBox 1238">
              <a:extLst>
                <a:ext uri="{FF2B5EF4-FFF2-40B4-BE49-F238E27FC236}">
                  <a16:creationId xmlns:a16="http://schemas.microsoft.com/office/drawing/2014/main" id="{3C037B97-1BBB-A2AC-CFE8-D269AAF04C66}"/>
                </a:ext>
              </a:extLst>
            </p:cNvPr>
            <p:cNvSpPr txBox="1"/>
            <p:nvPr/>
          </p:nvSpPr>
          <p:spPr>
            <a:xfrm>
              <a:off x="6261868" y="1017665"/>
              <a:ext cx="2455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>
                  <a:solidFill>
                    <a:srgbClr val="FF0000"/>
                  </a:solidFill>
                </a:rPr>
                <a:t>+</a:t>
              </a:r>
              <a:endParaRPr lang="ko-KR" altLang="en-US" sz="2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40" name="그룹 1239">
            <a:extLst>
              <a:ext uri="{FF2B5EF4-FFF2-40B4-BE49-F238E27FC236}">
                <a16:creationId xmlns:a16="http://schemas.microsoft.com/office/drawing/2014/main" id="{C0EC7717-2AE0-CA7B-DB93-5D08E74F27DD}"/>
              </a:ext>
            </a:extLst>
          </p:cNvPr>
          <p:cNvGrpSpPr/>
          <p:nvPr/>
        </p:nvGrpSpPr>
        <p:grpSpPr>
          <a:xfrm>
            <a:off x="8136436" y="5405008"/>
            <a:ext cx="392048" cy="507430"/>
            <a:chOff x="6250178" y="988074"/>
            <a:chExt cx="392048" cy="507430"/>
          </a:xfrm>
        </p:grpSpPr>
        <p:pic>
          <p:nvPicPr>
            <p:cNvPr id="1241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78BC5D4D-CFF5-F5E0-49DD-BF39C7B0EF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1" t="39407" r="71527" b="43556"/>
            <a:stretch/>
          </p:blipFill>
          <p:spPr bwMode="auto">
            <a:xfrm>
              <a:off x="6250178" y="1007658"/>
              <a:ext cx="392048" cy="48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42" name="TextBox 1241">
              <a:extLst>
                <a:ext uri="{FF2B5EF4-FFF2-40B4-BE49-F238E27FC236}">
                  <a16:creationId xmlns:a16="http://schemas.microsoft.com/office/drawing/2014/main" id="{D700881C-A563-8BEA-0833-DE294B0AD895}"/>
                </a:ext>
              </a:extLst>
            </p:cNvPr>
            <p:cNvSpPr txBox="1"/>
            <p:nvPr/>
          </p:nvSpPr>
          <p:spPr>
            <a:xfrm>
              <a:off x="6288873" y="988074"/>
              <a:ext cx="24554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rgbClr val="0000FF"/>
                  </a:solidFill>
                </a:rPr>
                <a:t>-</a:t>
              </a:r>
              <a:endParaRPr lang="ko-KR" altLang="en-US" sz="2500" b="1" dirty="0">
                <a:solidFill>
                  <a:srgbClr val="0000FF"/>
                </a:solidFill>
              </a:endParaRPr>
            </a:p>
          </p:txBody>
        </p:sp>
      </p:grpSp>
      <p:cxnSp>
        <p:nvCxnSpPr>
          <p:cNvPr id="1243" name="연결선: 꺾임 1242">
            <a:extLst>
              <a:ext uri="{FF2B5EF4-FFF2-40B4-BE49-F238E27FC236}">
                <a16:creationId xmlns:a16="http://schemas.microsoft.com/office/drawing/2014/main" id="{5EA989AC-2E2B-3F63-DD43-05BC7AEAC23C}"/>
              </a:ext>
            </a:extLst>
          </p:cNvPr>
          <p:cNvCxnSpPr>
            <a:cxnSpLocks/>
            <a:stCxn id="1220" idx="3"/>
            <a:endCxn id="1153" idx="4"/>
          </p:cNvCxnSpPr>
          <p:nvPr/>
        </p:nvCxnSpPr>
        <p:spPr>
          <a:xfrm>
            <a:off x="9020891" y="3730540"/>
            <a:ext cx="331126" cy="4362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6" name="연결선: 꺾임 1245">
            <a:extLst>
              <a:ext uri="{FF2B5EF4-FFF2-40B4-BE49-F238E27FC236}">
                <a16:creationId xmlns:a16="http://schemas.microsoft.com/office/drawing/2014/main" id="{89501726-C969-9868-0E20-F4DBD8EB95F1}"/>
              </a:ext>
            </a:extLst>
          </p:cNvPr>
          <p:cNvCxnSpPr>
            <a:cxnSpLocks/>
            <a:stCxn id="1232" idx="3"/>
            <a:endCxn id="1161" idx="3"/>
          </p:cNvCxnSpPr>
          <p:nvPr/>
        </p:nvCxnSpPr>
        <p:spPr>
          <a:xfrm>
            <a:off x="9020891" y="4786307"/>
            <a:ext cx="386783" cy="2097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9" name="연결선: 꺾임 1248">
            <a:extLst>
              <a:ext uri="{FF2B5EF4-FFF2-40B4-BE49-F238E27FC236}">
                <a16:creationId xmlns:a16="http://schemas.microsoft.com/office/drawing/2014/main" id="{66EE8421-5B94-8F8D-65D9-95C1D3BFCA33}"/>
              </a:ext>
            </a:extLst>
          </p:cNvPr>
          <p:cNvCxnSpPr>
            <a:cxnSpLocks/>
            <a:stCxn id="1238" idx="3"/>
            <a:endCxn id="1157" idx="4"/>
          </p:cNvCxnSpPr>
          <p:nvPr/>
        </p:nvCxnSpPr>
        <p:spPr>
          <a:xfrm>
            <a:off x="9020891" y="5674570"/>
            <a:ext cx="399704" cy="2286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2" name="연결선: 꺾임 1251">
            <a:extLst>
              <a:ext uri="{FF2B5EF4-FFF2-40B4-BE49-F238E27FC236}">
                <a16:creationId xmlns:a16="http://schemas.microsoft.com/office/drawing/2014/main" id="{80CD9463-8AE6-867D-607C-4F36A93E6F41}"/>
              </a:ext>
            </a:extLst>
          </p:cNvPr>
          <p:cNvCxnSpPr>
            <a:cxnSpLocks/>
            <a:endCxn id="1204" idx="1"/>
          </p:cNvCxnSpPr>
          <p:nvPr/>
        </p:nvCxnSpPr>
        <p:spPr>
          <a:xfrm flipV="1">
            <a:off x="7564960" y="2008396"/>
            <a:ext cx="571476" cy="2669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5" name="연결선: 꺾임 1254">
            <a:extLst>
              <a:ext uri="{FF2B5EF4-FFF2-40B4-BE49-F238E27FC236}">
                <a16:creationId xmlns:a16="http://schemas.microsoft.com/office/drawing/2014/main" id="{3A7F521A-F5D1-FDE4-B41C-862443E0E34D}"/>
              </a:ext>
            </a:extLst>
          </p:cNvPr>
          <p:cNvCxnSpPr>
            <a:cxnSpLocks/>
            <a:stCxn id="1165" idx="6"/>
            <a:endCxn id="1216" idx="1"/>
          </p:cNvCxnSpPr>
          <p:nvPr/>
        </p:nvCxnSpPr>
        <p:spPr>
          <a:xfrm flipV="1">
            <a:off x="7558677" y="2833035"/>
            <a:ext cx="577759" cy="2523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8" name="연결선: 꺾임 1257">
            <a:extLst>
              <a:ext uri="{FF2B5EF4-FFF2-40B4-BE49-F238E27FC236}">
                <a16:creationId xmlns:a16="http://schemas.microsoft.com/office/drawing/2014/main" id="{D258E896-F19C-6BD6-B848-35C18266A007}"/>
              </a:ext>
            </a:extLst>
          </p:cNvPr>
          <p:cNvCxnSpPr>
            <a:cxnSpLocks/>
            <a:stCxn id="1167" idx="6"/>
            <a:endCxn id="1223" idx="1"/>
          </p:cNvCxnSpPr>
          <p:nvPr/>
        </p:nvCxnSpPr>
        <p:spPr>
          <a:xfrm flipV="1">
            <a:off x="7558677" y="3724485"/>
            <a:ext cx="577759" cy="2119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1" name="연결선: 꺾임 1260">
            <a:extLst>
              <a:ext uri="{FF2B5EF4-FFF2-40B4-BE49-F238E27FC236}">
                <a16:creationId xmlns:a16="http://schemas.microsoft.com/office/drawing/2014/main" id="{AB596939-0BA2-279E-94BA-6495260A1E4F}"/>
              </a:ext>
            </a:extLst>
          </p:cNvPr>
          <p:cNvCxnSpPr>
            <a:cxnSpLocks/>
            <a:stCxn id="1169" idx="6"/>
            <a:endCxn id="1235" idx="1"/>
          </p:cNvCxnSpPr>
          <p:nvPr/>
        </p:nvCxnSpPr>
        <p:spPr>
          <a:xfrm flipV="1">
            <a:off x="7512711" y="4780252"/>
            <a:ext cx="623725" cy="2283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4" name="연결선: 꺾임 1263">
            <a:extLst>
              <a:ext uri="{FF2B5EF4-FFF2-40B4-BE49-F238E27FC236}">
                <a16:creationId xmlns:a16="http://schemas.microsoft.com/office/drawing/2014/main" id="{FBE0354C-7A7C-5963-5815-750AB00A410E}"/>
              </a:ext>
            </a:extLst>
          </p:cNvPr>
          <p:cNvCxnSpPr>
            <a:cxnSpLocks/>
            <a:stCxn id="1171" idx="6"/>
            <a:endCxn id="1241" idx="1"/>
          </p:cNvCxnSpPr>
          <p:nvPr/>
        </p:nvCxnSpPr>
        <p:spPr>
          <a:xfrm>
            <a:off x="7512711" y="5640957"/>
            <a:ext cx="623725" cy="275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79" name="그룹 1278">
            <a:extLst>
              <a:ext uri="{FF2B5EF4-FFF2-40B4-BE49-F238E27FC236}">
                <a16:creationId xmlns:a16="http://schemas.microsoft.com/office/drawing/2014/main" id="{1676FC9C-B431-E46A-E4DC-AFE92ED3DEB3}"/>
              </a:ext>
            </a:extLst>
          </p:cNvPr>
          <p:cNvGrpSpPr/>
          <p:nvPr/>
        </p:nvGrpSpPr>
        <p:grpSpPr>
          <a:xfrm>
            <a:off x="6188338" y="1997223"/>
            <a:ext cx="258164" cy="249211"/>
            <a:chOff x="6250178" y="1007658"/>
            <a:chExt cx="392048" cy="487846"/>
          </a:xfrm>
        </p:grpSpPr>
        <p:pic>
          <p:nvPicPr>
            <p:cNvPr id="1280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75BAFCC6-CC9E-B023-5FCB-529E2FEED8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1" t="39407" r="71527" b="43556"/>
            <a:stretch/>
          </p:blipFill>
          <p:spPr bwMode="auto">
            <a:xfrm>
              <a:off x="6250178" y="1007658"/>
              <a:ext cx="392048" cy="48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81" name="TextBox 1280">
              <a:extLst>
                <a:ext uri="{FF2B5EF4-FFF2-40B4-BE49-F238E27FC236}">
                  <a16:creationId xmlns:a16="http://schemas.microsoft.com/office/drawing/2014/main" id="{C669E34B-FE16-B431-E37C-02ADA65F8B74}"/>
                </a:ext>
              </a:extLst>
            </p:cNvPr>
            <p:cNvSpPr txBox="1"/>
            <p:nvPr/>
          </p:nvSpPr>
          <p:spPr>
            <a:xfrm>
              <a:off x="6261868" y="1017665"/>
              <a:ext cx="2455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+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82" name="그룹 1281">
            <a:extLst>
              <a:ext uri="{FF2B5EF4-FFF2-40B4-BE49-F238E27FC236}">
                <a16:creationId xmlns:a16="http://schemas.microsoft.com/office/drawing/2014/main" id="{602A3101-52EF-79E7-975F-000E29C6ED46}"/>
              </a:ext>
            </a:extLst>
          </p:cNvPr>
          <p:cNvGrpSpPr/>
          <p:nvPr/>
        </p:nvGrpSpPr>
        <p:grpSpPr>
          <a:xfrm>
            <a:off x="6185195" y="2280220"/>
            <a:ext cx="258164" cy="263783"/>
            <a:chOff x="6250178" y="988074"/>
            <a:chExt cx="392048" cy="507430"/>
          </a:xfrm>
        </p:grpSpPr>
        <p:pic>
          <p:nvPicPr>
            <p:cNvPr id="1283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9C3F0435-F5F6-C15A-410F-4F53A061F9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1" t="39407" r="71527" b="43556"/>
            <a:stretch/>
          </p:blipFill>
          <p:spPr bwMode="auto">
            <a:xfrm>
              <a:off x="6250178" y="1007658"/>
              <a:ext cx="392048" cy="48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84" name="TextBox 1283">
              <a:extLst>
                <a:ext uri="{FF2B5EF4-FFF2-40B4-BE49-F238E27FC236}">
                  <a16:creationId xmlns:a16="http://schemas.microsoft.com/office/drawing/2014/main" id="{2EA25CC0-9A6B-D47A-1D0F-A38DD58E927A}"/>
                </a:ext>
              </a:extLst>
            </p:cNvPr>
            <p:cNvSpPr txBox="1"/>
            <p:nvPr/>
          </p:nvSpPr>
          <p:spPr>
            <a:xfrm>
              <a:off x="6288873" y="988074"/>
              <a:ext cx="2455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0000FF"/>
                  </a:solidFill>
                </a:rPr>
                <a:t>-</a:t>
              </a:r>
              <a:endParaRPr lang="ko-KR" altLang="en-US" sz="10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289" name="그룹 1288">
            <a:extLst>
              <a:ext uri="{FF2B5EF4-FFF2-40B4-BE49-F238E27FC236}">
                <a16:creationId xmlns:a16="http://schemas.microsoft.com/office/drawing/2014/main" id="{FD714738-BFD8-17CE-E8C3-0F455B4FDF70}"/>
              </a:ext>
            </a:extLst>
          </p:cNvPr>
          <p:cNvGrpSpPr/>
          <p:nvPr/>
        </p:nvGrpSpPr>
        <p:grpSpPr>
          <a:xfrm>
            <a:off x="3205335" y="930955"/>
            <a:ext cx="328300" cy="514201"/>
            <a:chOff x="3521506" y="838488"/>
            <a:chExt cx="350864" cy="602689"/>
          </a:xfrm>
        </p:grpSpPr>
        <p:pic>
          <p:nvPicPr>
            <p:cNvPr id="1286" name="그림 1285">
              <a:extLst>
                <a:ext uri="{FF2B5EF4-FFF2-40B4-BE49-F238E27FC236}">
                  <a16:creationId xmlns:a16="http://schemas.microsoft.com/office/drawing/2014/main" id="{C1B6668A-C371-6EE8-DCAC-444C31AC20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34762" y1="42349" x2="21190" y2="41281"/>
                          <a14:foregroundMark x1="46905" y1="44128" x2="36905" y2="40925"/>
                          <a14:foregroundMark x1="51190" y1="41637" x2="47619" y2="38434"/>
                          <a14:foregroundMark x1="52381" y1="37722" x2="42619" y2="35943"/>
                          <a14:foregroundMark x1="37381" y1="36655" x2="26429" y2="33452"/>
                          <a14:foregroundMark x1="25238" y1="36655" x2="20000" y2="39502"/>
                          <a14:foregroundMark x1="21667" y1="37367" x2="26429" y2="33808"/>
                          <a14:foregroundMark x1="54048" y1="35587" x2="50476" y2="34164"/>
                          <a14:foregroundMark x1="50476" y1="35587" x2="36905" y2="34875"/>
                          <a14:foregroundMark x1="48095" y1="34520" x2="25238" y2="32028"/>
                          <a14:foregroundMark x1="47381" y1="33096" x2="24048" y2="30961"/>
                          <a14:foregroundMark x1="53571" y1="34520" x2="24762" y2="30605"/>
                          <a14:foregroundMark x1="55000" y1="35587" x2="20238" y2="25623"/>
                          <a14:foregroundMark x1="54286" y1="34520" x2="28333" y2="25267"/>
                          <a14:foregroundMark x1="53095" y1="32384" x2="36905" y2="24555"/>
                          <a14:foregroundMark x1="55238" y1="32384" x2="42381" y2="26690"/>
                          <a14:foregroundMark x1="62857" y1="35587" x2="49524" y2="23843"/>
                          <a14:foregroundMark x1="85714" y1="49822" x2="77619" y2="42705"/>
                          <a14:foregroundMark x1="80476" y1="41993" x2="70952" y2="37367"/>
                        </a14:backgroundRemoval>
                      </a14:imgEffect>
                    </a14:imgLayer>
                  </a14:imgProps>
                </a:ext>
              </a:extLst>
            </a:blip>
            <a:srcRect l="16036" t="21398" r="6414" b="11122"/>
            <a:stretch/>
          </p:blipFill>
          <p:spPr>
            <a:xfrm rot="5228315">
              <a:off x="3395593" y="964401"/>
              <a:ext cx="602689" cy="350864"/>
            </a:xfrm>
            <a:prstGeom prst="rect">
              <a:avLst/>
            </a:prstGeom>
          </p:spPr>
        </p:pic>
        <p:sp>
          <p:nvSpPr>
            <p:cNvPr id="1287" name="타원 1286">
              <a:extLst>
                <a:ext uri="{FF2B5EF4-FFF2-40B4-BE49-F238E27FC236}">
                  <a16:creationId xmlns:a16="http://schemas.microsoft.com/office/drawing/2014/main" id="{AB0DB7BF-0020-6724-5B19-1A97FDDD3482}"/>
                </a:ext>
              </a:extLst>
            </p:cNvPr>
            <p:cNvSpPr/>
            <p:nvPr/>
          </p:nvSpPr>
          <p:spPr>
            <a:xfrm>
              <a:off x="3619779" y="1392447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8" name="타원 1287">
              <a:extLst>
                <a:ext uri="{FF2B5EF4-FFF2-40B4-BE49-F238E27FC236}">
                  <a16:creationId xmlns:a16="http://schemas.microsoft.com/office/drawing/2014/main" id="{04990B66-FA06-AE69-8FD2-8C00DE6D78C4}"/>
                </a:ext>
              </a:extLst>
            </p:cNvPr>
            <p:cNvSpPr/>
            <p:nvPr/>
          </p:nvSpPr>
          <p:spPr>
            <a:xfrm>
              <a:off x="3711941" y="139244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92" name="연결선: 꺾임 1291">
            <a:extLst>
              <a:ext uri="{FF2B5EF4-FFF2-40B4-BE49-F238E27FC236}">
                <a16:creationId xmlns:a16="http://schemas.microsoft.com/office/drawing/2014/main" id="{54758398-BE7D-A768-4DAA-E3CD736FF422}"/>
              </a:ext>
            </a:extLst>
          </p:cNvPr>
          <p:cNvCxnSpPr>
            <a:cxnSpLocks/>
            <a:stCxn id="1287" idx="4"/>
            <a:endCxn id="20" idx="0"/>
          </p:cNvCxnSpPr>
          <p:nvPr/>
        </p:nvCxnSpPr>
        <p:spPr>
          <a:xfrm rot="5400000">
            <a:off x="2486841" y="1625676"/>
            <a:ext cx="1014926" cy="648748"/>
          </a:xfrm>
          <a:prstGeom prst="bentConnector3">
            <a:avLst>
              <a:gd name="adj1" fmla="val 34671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96" name="그룹 1295">
            <a:extLst>
              <a:ext uri="{FF2B5EF4-FFF2-40B4-BE49-F238E27FC236}">
                <a16:creationId xmlns:a16="http://schemas.microsoft.com/office/drawing/2014/main" id="{C7BE9DB5-0593-5D1A-F20E-F140876183DD}"/>
              </a:ext>
            </a:extLst>
          </p:cNvPr>
          <p:cNvGrpSpPr/>
          <p:nvPr/>
        </p:nvGrpSpPr>
        <p:grpSpPr>
          <a:xfrm>
            <a:off x="3513396" y="928386"/>
            <a:ext cx="328300" cy="514201"/>
            <a:chOff x="3521506" y="838488"/>
            <a:chExt cx="350864" cy="602689"/>
          </a:xfrm>
        </p:grpSpPr>
        <p:pic>
          <p:nvPicPr>
            <p:cNvPr id="1297" name="그림 1296">
              <a:extLst>
                <a:ext uri="{FF2B5EF4-FFF2-40B4-BE49-F238E27FC236}">
                  <a16:creationId xmlns:a16="http://schemas.microsoft.com/office/drawing/2014/main" id="{3C8AB507-7EA1-F066-9977-A270BC0023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34762" y1="42349" x2="21190" y2="41281"/>
                          <a14:foregroundMark x1="46905" y1="44128" x2="36905" y2="40925"/>
                          <a14:foregroundMark x1="51190" y1="41637" x2="47619" y2="38434"/>
                          <a14:foregroundMark x1="52381" y1="37722" x2="42619" y2="35943"/>
                          <a14:foregroundMark x1="37381" y1="36655" x2="26429" y2="33452"/>
                          <a14:foregroundMark x1="25238" y1="36655" x2="20000" y2="39502"/>
                          <a14:foregroundMark x1="21667" y1="37367" x2="26429" y2="33808"/>
                          <a14:foregroundMark x1="54048" y1="35587" x2="50476" y2="34164"/>
                          <a14:foregroundMark x1="50476" y1="35587" x2="36905" y2="34875"/>
                          <a14:foregroundMark x1="48095" y1="34520" x2="25238" y2="32028"/>
                          <a14:foregroundMark x1="47381" y1="33096" x2="24048" y2="30961"/>
                          <a14:foregroundMark x1="53571" y1="34520" x2="24762" y2="30605"/>
                          <a14:foregroundMark x1="55000" y1="35587" x2="20238" y2="25623"/>
                          <a14:foregroundMark x1="54286" y1="34520" x2="28333" y2="25267"/>
                          <a14:foregroundMark x1="53095" y1="32384" x2="36905" y2="24555"/>
                          <a14:foregroundMark x1="55238" y1="32384" x2="42381" y2="26690"/>
                          <a14:foregroundMark x1="62857" y1="35587" x2="49524" y2="23843"/>
                          <a14:foregroundMark x1="85714" y1="49822" x2="77619" y2="42705"/>
                          <a14:foregroundMark x1="80476" y1="41993" x2="70952" y2="37367"/>
                        </a14:backgroundRemoval>
                      </a14:imgEffect>
                    </a14:imgLayer>
                  </a14:imgProps>
                </a:ext>
              </a:extLst>
            </a:blip>
            <a:srcRect l="16036" t="21398" r="6414" b="11122"/>
            <a:stretch/>
          </p:blipFill>
          <p:spPr>
            <a:xfrm rot="5228315">
              <a:off x="3395593" y="964401"/>
              <a:ext cx="602689" cy="350864"/>
            </a:xfrm>
            <a:prstGeom prst="rect">
              <a:avLst/>
            </a:prstGeom>
          </p:spPr>
        </p:pic>
        <p:sp>
          <p:nvSpPr>
            <p:cNvPr id="1298" name="타원 1297">
              <a:extLst>
                <a:ext uri="{FF2B5EF4-FFF2-40B4-BE49-F238E27FC236}">
                  <a16:creationId xmlns:a16="http://schemas.microsoft.com/office/drawing/2014/main" id="{8D8799D4-767D-B686-E651-1A216F01E5AB}"/>
                </a:ext>
              </a:extLst>
            </p:cNvPr>
            <p:cNvSpPr/>
            <p:nvPr/>
          </p:nvSpPr>
          <p:spPr>
            <a:xfrm>
              <a:off x="3619779" y="1392447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9" name="타원 1298">
              <a:extLst>
                <a:ext uri="{FF2B5EF4-FFF2-40B4-BE49-F238E27FC236}">
                  <a16:creationId xmlns:a16="http://schemas.microsoft.com/office/drawing/2014/main" id="{A6C198A2-201A-09DC-A4CB-EAD606823F00}"/>
                </a:ext>
              </a:extLst>
            </p:cNvPr>
            <p:cNvSpPr/>
            <p:nvPr/>
          </p:nvSpPr>
          <p:spPr>
            <a:xfrm>
              <a:off x="3711941" y="139244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0" name="그룹 1299">
            <a:extLst>
              <a:ext uri="{FF2B5EF4-FFF2-40B4-BE49-F238E27FC236}">
                <a16:creationId xmlns:a16="http://schemas.microsoft.com/office/drawing/2014/main" id="{B396F844-8E28-F6CD-0825-CA07836C4971}"/>
              </a:ext>
            </a:extLst>
          </p:cNvPr>
          <p:cNvGrpSpPr/>
          <p:nvPr/>
        </p:nvGrpSpPr>
        <p:grpSpPr>
          <a:xfrm>
            <a:off x="3839997" y="914464"/>
            <a:ext cx="328300" cy="514201"/>
            <a:chOff x="3521506" y="838488"/>
            <a:chExt cx="350864" cy="602689"/>
          </a:xfrm>
        </p:grpSpPr>
        <p:pic>
          <p:nvPicPr>
            <p:cNvPr id="1301" name="그림 1300">
              <a:extLst>
                <a:ext uri="{FF2B5EF4-FFF2-40B4-BE49-F238E27FC236}">
                  <a16:creationId xmlns:a16="http://schemas.microsoft.com/office/drawing/2014/main" id="{651CC199-B3FB-0A66-89BA-F7A58327F4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34762" y1="42349" x2="21190" y2="41281"/>
                          <a14:foregroundMark x1="46905" y1="44128" x2="36905" y2="40925"/>
                          <a14:foregroundMark x1="51190" y1="41637" x2="47619" y2="38434"/>
                          <a14:foregroundMark x1="52381" y1="37722" x2="42619" y2="35943"/>
                          <a14:foregroundMark x1="37381" y1="36655" x2="26429" y2="33452"/>
                          <a14:foregroundMark x1="25238" y1="36655" x2="20000" y2="39502"/>
                          <a14:foregroundMark x1="21667" y1="37367" x2="26429" y2="33808"/>
                          <a14:foregroundMark x1="54048" y1="35587" x2="50476" y2="34164"/>
                          <a14:foregroundMark x1="50476" y1="35587" x2="36905" y2="34875"/>
                          <a14:foregroundMark x1="48095" y1="34520" x2="25238" y2="32028"/>
                          <a14:foregroundMark x1="47381" y1="33096" x2="24048" y2="30961"/>
                          <a14:foregroundMark x1="53571" y1="34520" x2="24762" y2="30605"/>
                          <a14:foregroundMark x1="55000" y1="35587" x2="20238" y2="25623"/>
                          <a14:foregroundMark x1="54286" y1="34520" x2="28333" y2="25267"/>
                          <a14:foregroundMark x1="53095" y1="32384" x2="36905" y2="24555"/>
                          <a14:foregroundMark x1="55238" y1="32384" x2="42381" y2="26690"/>
                          <a14:foregroundMark x1="62857" y1="35587" x2="49524" y2="23843"/>
                          <a14:foregroundMark x1="85714" y1="49822" x2="77619" y2="42705"/>
                          <a14:foregroundMark x1="80476" y1="41993" x2="70952" y2="37367"/>
                        </a14:backgroundRemoval>
                      </a14:imgEffect>
                    </a14:imgLayer>
                  </a14:imgProps>
                </a:ext>
              </a:extLst>
            </a:blip>
            <a:srcRect l="16036" t="21398" r="6414" b="11122"/>
            <a:stretch/>
          </p:blipFill>
          <p:spPr>
            <a:xfrm rot="5228315">
              <a:off x="3395593" y="964401"/>
              <a:ext cx="602689" cy="350864"/>
            </a:xfrm>
            <a:prstGeom prst="rect">
              <a:avLst/>
            </a:prstGeom>
          </p:spPr>
        </p:pic>
        <p:sp>
          <p:nvSpPr>
            <p:cNvPr id="1302" name="타원 1301">
              <a:extLst>
                <a:ext uri="{FF2B5EF4-FFF2-40B4-BE49-F238E27FC236}">
                  <a16:creationId xmlns:a16="http://schemas.microsoft.com/office/drawing/2014/main" id="{42F7307D-6638-0425-4EF0-6B07F989CD1E}"/>
                </a:ext>
              </a:extLst>
            </p:cNvPr>
            <p:cNvSpPr/>
            <p:nvPr/>
          </p:nvSpPr>
          <p:spPr>
            <a:xfrm>
              <a:off x="3619779" y="1392447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3" name="타원 1302">
              <a:extLst>
                <a:ext uri="{FF2B5EF4-FFF2-40B4-BE49-F238E27FC236}">
                  <a16:creationId xmlns:a16="http://schemas.microsoft.com/office/drawing/2014/main" id="{9DA80DB5-3902-0828-B5FC-F6F79A3A3925}"/>
                </a:ext>
              </a:extLst>
            </p:cNvPr>
            <p:cNvSpPr/>
            <p:nvPr/>
          </p:nvSpPr>
          <p:spPr>
            <a:xfrm>
              <a:off x="3711941" y="139244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4" name="그룹 1303">
            <a:extLst>
              <a:ext uri="{FF2B5EF4-FFF2-40B4-BE49-F238E27FC236}">
                <a16:creationId xmlns:a16="http://schemas.microsoft.com/office/drawing/2014/main" id="{24807F7D-27EC-14D8-89A8-DCF4DA078B80}"/>
              </a:ext>
            </a:extLst>
          </p:cNvPr>
          <p:cNvGrpSpPr/>
          <p:nvPr/>
        </p:nvGrpSpPr>
        <p:grpSpPr>
          <a:xfrm>
            <a:off x="4155236" y="918235"/>
            <a:ext cx="328300" cy="514201"/>
            <a:chOff x="3521506" y="838488"/>
            <a:chExt cx="350864" cy="602689"/>
          </a:xfrm>
        </p:grpSpPr>
        <p:pic>
          <p:nvPicPr>
            <p:cNvPr id="1305" name="그림 1304">
              <a:extLst>
                <a:ext uri="{FF2B5EF4-FFF2-40B4-BE49-F238E27FC236}">
                  <a16:creationId xmlns:a16="http://schemas.microsoft.com/office/drawing/2014/main" id="{2947091E-F04B-4E99-2EA5-A0F4AE0549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34762" y1="42349" x2="21190" y2="41281"/>
                          <a14:foregroundMark x1="46905" y1="44128" x2="36905" y2="40925"/>
                          <a14:foregroundMark x1="51190" y1="41637" x2="47619" y2="38434"/>
                          <a14:foregroundMark x1="52381" y1="37722" x2="42619" y2="35943"/>
                          <a14:foregroundMark x1="37381" y1="36655" x2="26429" y2="33452"/>
                          <a14:foregroundMark x1="25238" y1="36655" x2="20000" y2="39502"/>
                          <a14:foregroundMark x1="21667" y1="37367" x2="26429" y2="33808"/>
                          <a14:foregroundMark x1="54048" y1="35587" x2="50476" y2="34164"/>
                          <a14:foregroundMark x1="50476" y1="35587" x2="36905" y2="34875"/>
                          <a14:foregroundMark x1="48095" y1="34520" x2="25238" y2="32028"/>
                          <a14:foregroundMark x1="47381" y1="33096" x2="24048" y2="30961"/>
                          <a14:foregroundMark x1="53571" y1="34520" x2="24762" y2="30605"/>
                          <a14:foregroundMark x1="55000" y1="35587" x2="20238" y2="25623"/>
                          <a14:foregroundMark x1="54286" y1="34520" x2="28333" y2="25267"/>
                          <a14:foregroundMark x1="53095" y1="32384" x2="36905" y2="24555"/>
                          <a14:foregroundMark x1="55238" y1="32384" x2="42381" y2="26690"/>
                          <a14:foregroundMark x1="62857" y1="35587" x2="49524" y2="23843"/>
                          <a14:foregroundMark x1="85714" y1="49822" x2="77619" y2="42705"/>
                          <a14:foregroundMark x1="80476" y1="41993" x2="70952" y2="37367"/>
                        </a14:backgroundRemoval>
                      </a14:imgEffect>
                    </a14:imgLayer>
                  </a14:imgProps>
                </a:ext>
              </a:extLst>
            </a:blip>
            <a:srcRect l="16036" t="21398" r="6414" b="11122"/>
            <a:stretch/>
          </p:blipFill>
          <p:spPr>
            <a:xfrm rot="5228315">
              <a:off x="3395593" y="964401"/>
              <a:ext cx="602689" cy="350864"/>
            </a:xfrm>
            <a:prstGeom prst="rect">
              <a:avLst/>
            </a:prstGeom>
          </p:spPr>
        </p:pic>
        <p:sp>
          <p:nvSpPr>
            <p:cNvPr id="1306" name="타원 1305">
              <a:extLst>
                <a:ext uri="{FF2B5EF4-FFF2-40B4-BE49-F238E27FC236}">
                  <a16:creationId xmlns:a16="http://schemas.microsoft.com/office/drawing/2014/main" id="{F489E86F-1080-7E0F-F37E-7C1D8BB046C3}"/>
                </a:ext>
              </a:extLst>
            </p:cNvPr>
            <p:cNvSpPr/>
            <p:nvPr/>
          </p:nvSpPr>
          <p:spPr>
            <a:xfrm>
              <a:off x="3619779" y="1392447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7" name="타원 1306">
              <a:extLst>
                <a:ext uri="{FF2B5EF4-FFF2-40B4-BE49-F238E27FC236}">
                  <a16:creationId xmlns:a16="http://schemas.microsoft.com/office/drawing/2014/main" id="{36A9E509-05FB-DABB-F684-964D7C59D9B3}"/>
                </a:ext>
              </a:extLst>
            </p:cNvPr>
            <p:cNvSpPr/>
            <p:nvPr/>
          </p:nvSpPr>
          <p:spPr>
            <a:xfrm>
              <a:off x="3711941" y="139244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08" name="그룹 1307">
            <a:extLst>
              <a:ext uri="{FF2B5EF4-FFF2-40B4-BE49-F238E27FC236}">
                <a16:creationId xmlns:a16="http://schemas.microsoft.com/office/drawing/2014/main" id="{CF8C1FE7-65E4-1A63-444F-E0A80AAFA43C}"/>
              </a:ext>
            </a:extLst>
          </p:cNvPr>
          <p:cNvGrpSpPr/>
          <p:nvPr/>
        </p:nvGrpSpPr>
        <p:grpSpPr>
          <a:xfrm>
            <a:off x="4470502" y="914464"/>
            <a:ext cx="328300" cy="514201"/>
            <a:chOff x="3521506" y="838488"/>
            <a:chExt cx="350864" cy="602689"/>
          </a:xfrm>
        </p:grpSpPr>
        <p:pic>
          <p:nvPicPr>
            <p:cNvPr id="1309" name="그림 1308">
              <a:extLst>
                <a:ext uri="{FF2B5EF4-FFF2-40B4-BE49-F238E27FC236}">
                  <a16:creationId xmlns:a16="http://schemas.microsoft.com/office/drawing/2014/main" id="{BD9F5A95-8E38-1073-FFFA-43AD6E4558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34762" y1="42349" x2="21190" y2="41281"/>
                          <a14:foregroundMark x1="46905" y1="44128" x2="36905" y2="40925"/>
                          <a14:foregroundMark x1="51190" y1="41637" x2="47619" y2="38434"/>
                          <a14:foregroundMark x1="52381" y1="37722" x2="42619" y2="35943"/>
                          <a14:foregroundMark x1="37381" y1="36655" x2="26429" y2="33452"/>
                          <a14:foregroundMark x1="25238" y1="36655" x2="20000" y2="39502"/>
                          <a14:foregroundMark x1="21667" y1="37367" x2="26429" y2="33808"/>
                          <a14:foregroundMark x1="54048" y1="35587" x2="50476" y2="34164"/>
                          <a14:foregroundMark x1="50476" y1="35587" x2="36905" y2="34875"/>
                          <a14:foregroundMark x1="48095" y1="34520" x2="25238" y2="32028"/>
                          <a14:foregroundMark x1="47381" y1="33096" x2="24048" y2="30961"/>
                          <a14:foregroundMark x1="53571" y1="34520" x2="24762" y2="30605"/>
                          <a14:foregroundMark x1="55000" y1="35587" x2="20238" y2="25623"/>
                          <a14:foregroundMark x1="54286" y1="34520" x2="28333" y2="25267"/>
                          <a14:foregroundMark x1="53095" y1="32384" x2="36905" y2="24555"/>
                          <a14:foregroundMark x1="55238" y1="32384" x2="42381" y2="26690"/>
                          <a14:foregroundMark x1="62857" y1="35587" x2="49524" y2="23843"/>
                          <a14:foregroundMark x1="85714" y1="49822" x2="77619" y2="42705"/>
                          <a14:foregroundMark x1="80476" y1="41993" x2="70952" y2="37367"/>
                        </a14:backgroundRemoval>
                      </a14:imgEffect>
                    </a14:imgLayer>
                  </a14:imgProps>
                </a:ext>
              </a:extLst>
            </a:blip>
            <a:srcRect l="16036" t="21398" r="6414" b="11122"/>
            <a:stretch/>
          </p:blipFill>
          <p:spPr>
            <a:xfrm rot="5228315">
              <a:off x="3395593" y="964401"/>
              <a:ext cx="602689" cy="350864"/>
            </a:xfrm>
            <a:prstGeom prst="rect">
              <a:avLst/>
            </a:prstGeom>
          </p:spPr>
        </p:pic>
        <p:sp>
          <p:nvSpPr>
            <p:cNvPr id="1310" name="타원 1309">
              <a:extLst>
                <a:ext uri="{FF2B5EF4-FFF2-40B4-BE49-F238E27FC236}">
                  <a16:creationId xmlns:a16="http://schemas.microsoft.com/office/drawing/2014/main" id="{BC6A547F-BA2D-ACB2-9273-33DE71B30000}"/>
                </a:ext>
              </a:extLst>
            </p:cNvPr>
            <p:cNvSpPr/>
            <p:nvPr/>
          </p:nvSpPr>
          <p:spPr>
            <a:xfrm>
              <a:off x="3619779" y="1392447"/>
              <a:ext cx="45719" cy="45719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1" name="타원 1310">
              <a:extLst>
                <a:ext uri="{FF2B5EF4-FFF2-40B4-BE49-F238E27FC236}">
                  <a16:creationId xmlns:a16="http://schemas.microsoft.com/office/drawing/2014/main" id="{A9F88AD0-76B3-18D3-58EE-B35E368E69A2}"/>
                </a:ext>
              </a:extLst>
            </p:cNvPr>
            <p:cNvSpPr/>
            <p:nvPr/>
          </p:nvSpPr>
          <p:spPr>
            <a:xfrm>
              <a:off x="3711941" y="1392447"/>
              <a:ext cx="45719" cy="4571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12" name="연결선: 꺾임 1311">
            <a:extLst>
              <a:ext uri="{FF2B5EF4-FFF2-40B4-BE49-F238E27FC236}">
                <a16:creationId xmlns:a16="http://schemas.microsoft.com/office/drawing/2014/main" id="{E8AD44E7-FBE9-A1A1-D429-136E361CADAB}"/>
              </a:ext>
            </a:extLst>
          </p:cNvPr>
          <p:cNvCxnSpPr>
            <a:cxnSpLocks/>
            <a:stCxn id="1298" idx="4"/>
            <a:endCxn id="22" idx="0"/>
          </p:cNvCxnSpPr>
          <p:nvPr/>
        </p:nvCxnSpPr>
        <p:spPr>
          <a:xfrm rot="5400000">
            <a:off x="2691052" y="1521825"/>
            <a:ext cx="1017494" cy="853881"/>
          </a:xfrm>
          <a:prstGeom prst="bentConnector3">
            <a:avLst>
              <a:gd name="adj1" fmla="val 45631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6" name="연결선: 꺾임 1315">
            <a:extLst>
              <a:ext uri="{FF2B5EF4-FFF2-40B4-BE49-F238E27FC236}">
                <a16:creationId xmlns:a16="http://schemas.microsoft.com/office/drawing/2014/main" id="{4446E4F1-7A38-709F-715D-E0DCDF7E266C}"/>
              </a:ext>
            </a:extLst>
          </p:cNvPr>
          <p:cNvCxnSpPr>
            <a:cxnSpLocks/>
            <a:stCxn id="1302" idx="4"/>
            <a:endCxn id="24" idx="7"/>
          </p:cNvCxnSpPr>
          <p:nvPr/>
        </p:nvCxnSpPr>
        <p:spPr>
          <a:xfrm rot="5400000">
            <a:off x="2905178" y="1416044"/>
            <a:ext cx="1038111" cy="1058215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0" name="연결선: 꺾임 1319">
            <a:extLst>
              <a:ext uri="{FF2B5EF4-FFF2-40B4-BE49-F238E27FC236}">
                <a16:creationId xmlns:a16="http://schemas.microsoft.com/office/drawing/2014/main" id="{A3CC9E90-BB33-FCB7-5231-C34C5A8D5657}"/>
              </a:ext>
            </a:extLst>
          </p:cNvPr>
          <p:cNvCxnSpPr>
            <a:cxnSpLocks/>
            <a:stCxn id="1306" idx="4"/>
            <a:endCxn id="25" idx="0"/>
          </p:cNvCxnSpPr>
          <p:nvPr/>
        </p:nvCxnSpPr>
        <p:spPr>
          <a:xfrm rot="5400000">
            <a:off x="3114687" y="1303619"/>
            <a:ext cx="1027645" cy="1280140"/>
          </a:xfrm>
          <a:prstGeom prst="bentConnector3">
            <a:avLst>
              <a:gd name="adj1" fmla="val 56488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4" name="연결선: 꺾임 1323">
            <a:extLst>
              <a:ext uri="{FF2B5EF4-FFF2-40B4-BE49-F238E27FC236}">
                <a16:creationId xmlns:a16="http://schemas.microsoft.com/office/drawing/2014/main" id="{246A5112-FA11-160A-22FC-9A9EDDFEFDEF}"/>
              </a:ext>
            </a:extLst>
          </p:cNvPr>
          <p:cNvCxnSpPr>
            <a:cxnSpLocks/>
            <a:stCxn id="1310" idx="4"/>
            <a:endCxn id="26" idx="0"/>
          </p:cNvCxnSpPr>
          <p:nvPr/>
        </p:nvCxnSpPr>
        <p:spPr>
          <a:xfrm rot="5400000">
            <a:off x="3321336" y="1195003"/>
            <a:ext cx="1031416" cy="1493603"/>
          </a:xfrm>
          <a:prstGeom prst="bentConnector3">
            <a:avLst>
              <a:gd name="adj1" fmla="val 63237"/>
            </a:avLst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28" name="그룹 1327">
            <a:extLst>
              <a:ext uri="{FF2B5EF4-FFF2-40B4-BE49-F238E27FC236}">
                <a16:creationId xmlns:a16="http://schemas.microsoft.com/office/drawing/2014/main" id="{AD7C5F90-ADF6-9EA7-DEEA-A87CD921A948}"/>
              </a:ext>
            </a:extLst>
          </p:cNvPr>
          <p:cNvGrpSpPr/>
          <p:nvPr/>
        </p:nvGrpSpPr>
        <p:grpSpPr>
          <a:xfrm>
            <a:off x="6216645" y="2814969"/>
            <a:ext cx="258164" cy="249211"/>
            <a:chOff x="6250178" y="1007658"/>
            <a:chExt cx="392048" cy="487846"/>
          </a:xfrm>
        </p:grpSpPr>
        <p:pic>
          <p:nvPicPr>
            <p:cNvPr id="1329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EEF554DB-D8AD-B1AD-0A37-982319E02A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1" t="39407" r="71527" b="43556"/>
            <a:stretch/>
          </p:blipFill>
          <p:spPr bwMode="auto">
            <a:xfrm>
              <a:off x="6250178" y="1007658"/>
              <a:ext cx="392048" cy="48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0" name="TextBox 1329">
              <a:extLst>
                <a:ext uri="{FF2B5EF4-FFF2-40B4-BE49-F238E27FC236}">
                  <a16:creationId xmlns:a16="http://schemas.microsoft.com/office/drawing/2014/main" id="{D2CD48F4-2DD5-FF60-228D-EAC01A0A1AD0}"/>
                </a:ext>
              </a:extLst>
            </p:cNvPr>
            <p:cNvSpPr txBox="1"/>
            <p:nvPr/>
          </p:nvSpPr>
          <p:spPr>
            <a:xfrm>
              <a:off x="6261868" y="1017665"/>
              <a:ext cx="2455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+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31" name="그룹 1330">
            <a:extLst>
              <a:ext uri="{FF2B5EF4-FFF2-40B4-BE49-F238E27FC236}">
                <a16:creationId xmlns:a16="http://schemas.microsoft.com/office/drawing/2014/main" id="{6F734FDD-EE9E-DD4A-0B4A-6E030C173640}"/>
              </a:ext>
            </a:extLst>
          </p:cNvPr>
          <p:cNvGrpSpPr/>
          <p:nvPr/>
        </p:nvGrpSpPr>
        <p:grpSpPr>
          <a:xfrm>
            <a:off x="6213502" y="3097966"/>
            <a:ext cx="258164" cy="263783"/>
            <a:chOff x="6250178" y="988074"/>
            <a:chExt cx="392048" cy="507430"/>
          </a:xfrm>
        </p:grpSpPr>
        <p:pic>
          <p:nvPicPr>
            <p:cNvPr id="1332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6BAF8A3C-B33F-662B-961F-6E0B659F1F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1" t="39407" r="71527" b="43556"/>
            <a:stretch/>
          </p:blipFill>
          <p:spPr bwMode="auto">
            <a:xfrm>
              <a:off x="6250178" y="1007658"/>
              <a:ext cx="392048" cy="48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3" name="TextBox 1332">
              <a:extLst>
                <a:ext uri="{FF2B5EF4-FFF2-40B4-BE49-F238E27FC236}">
                  <a16:creationId xmlns:a16="http://schemas.microsoft.com/office/drawing/2014/main" id="{993C7FA4-4164-78F2-EC8F-C2D3DC566516}"/>
                </a:ext>
              </a:extLst>
            </p:cNvPr>
            <p:cNvSpPr txBox="1"/>
            <p:nvPr/>
          </p:nvSpPr>
          <p:spPr>
            <a:xfrm>
              <a:off x="6288873" y="988074"/>
              <a:ext cx="2455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0000FF"/>
                  </a:solidFill>
                </a:rPr>
                <a:t>-</a:t>
              </a:r>
              <a:endParaRPr lang="ko-KR" altLang="en-US" sz="10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334" name="그룹 1333">
            <a:extLst>
              <a:ext uri="{FF2B5EF4-FFF2-40B4-BE49-F238E27FC236}">
                <a16:creationId xmlns:a16="http://schemas.microsoft.com/office/drawing/2014/main" id="{D87F808E-C444-3EE2-D537-92192D5BFC44}"/>
              </a:ext>
            </a:extLst>
          </p:cNvPr>
          <p:cNvGrpSpPr/>
          <p:nvPr/>
        </p:nvGrpSpPr>
        <p:grpSpPr>
          <a:xfrm>
            <a:off x="6207413" y="3670067"/>
            <a:ext cx="258164" cy="249211"/>
            <a:chOff x="6250178" y="1007658"/>
            <a:chExt cx="392048" cy="487846"/>
          </a:xfrm>
        </p:grpSpPr>
        <p:pic>
          <p:nvPicPr>
            <p:cNvPr id="1335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5E7EE01C-B8AB-1FC5-3620-9C22C36D44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1" t="39407" r="71527" b="43556"/>
            <a:stretch/>
          </p:blipFill>
          <p:spPr bwMode="auto">
            <a:xfrm>
              <a:off x="6250178" y="1007658"/>
              <a:ext cx="392048" cy="48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6" name="TextBox 1335">
              <a:extLst>
                <a:ext uri="{FF2B5EF4-FFF2-40B4-BE49-F238E27FC236}">
                  <a16:creationId xmlns:a16="http://schemas.microsoft.com/office/drawing/2014/main" id="{783053A4-5092-09A1-3F30-7D3EC92C37BB}"/>
                </a:ext>
              </a:extLst>
            </p:cNvPr>
            <p:cNvSpPr txBox="1"/>
            <p:nvPr/>
          </p:nvSpPr>
          <p:spPr>
            <a:xfrm>
              <a:off x="6261868" y="1017665"/>
              <a:ext cx="2455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+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37" name="그룹 1336">
            <a:extLst>
              <a:ext uri="{FF2B5EF4-FFF2-40B4-BE49-F238E27FC236}">
                <a16:creationId xmlns:a16="http://schemas.microsoft.com/office/drawing/2014/main" id="{73D8CAF5-D492-5D3F-2D9B-2B3BD66CFB94}"/>
              </a:ext>
            </a:extLst>
          </p:cNvPr>
          <p:cNvGrpSpPr/>
          <p:nvPr/>
        </p:nvGrpSpPr>
        <p:grpSpPr>
          <a:xfrm>
            <a:off x="6204270" y="3953064"/>
            <a:ext cx="258164" cy="263783"/>
            <a:chOff x="6250178" y="988074"/>
            <a:chExt cx="392048" cy="507430"/>
          </a:xfrm>
        </p:grpSpPr>
        <p:pic>
          <p:nvPicPr>
            <p:cNvPr id="1338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1C4CB209-E661-10AD-5CF4-014F56738C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1" t="39407" r="71527" b="43556"/>
            <a:stretch/>
          </p:blipFill>
          <p:spPr bwMode="auto">
            <a:xfrm>
              <a:off x="6250178" y="1007658"/>
              <a:ext cx="392048" cy="48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9" name="TextBox 1338">
              <a:extLst>
                <a:ext uri="{FF2B5EF4-FFF2-40B4-BE49-F238E27FC236}">
                  <a16:creationId xmlns:a16="http://schemas.microsoft.com/office/drawing/2014/main" id="{6231F566-552D-AA87-64C4-90AB2D6F83B8}"/>
                </a:ext>
              </a:extLst>
            </p:cNvPr>
            <p:cNvSpPr txBox="1"/>
            <p:nvPr/>
          </p:nvSpPr>
          <p:spPr>
            <a:xfrm>
              <a:off x="6288873" y="988074"/>
              <a:ext cx="2455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0000FF"/>
                  </a:solidFill>
                </a:rPr>
                <a:t>-</a:t>
              </a:r>
              <a:endParaRPr lang="ko-KR" altLang="en-US" sz="10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346" name="그룹 1345">
            <a:extLst>
              <a:ext uri="{FF2B5EF4-FFF2-40B4-BE49-F238E27FC236}">
                <a16:creationId xmlns:a16="http://schemas.microsoft.com/office/drawing/2014/main" id="{6DD47907-BB67-B9A0-4582-6DCC17CA061B}"/>
              </a:ext>
            </a:extLst>
          </p:cNvPr>
          <p:cNvGrpSpPr/>
          <p:nvPr/>
        </p:nvGrpSpPr>
        <p:grpSpPr>
          <a:xfrm>
            <a:off x="6190974" y="4751640"/>
            <a:ext cx="258164" cy="249211"/>
            <a:chOff x="6250178" y="1007658"/>
            <a:chExt cx="392048" cy="487846"/>
          </a:xfrm>
        </p:grpSpPr>
        <p:pic>
          <p:nvPicPr>
            <p:cNvPr id="1347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F8FBBEAA-454B-6D63-84B9-A8D9D0F692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1" t="39407" r="71527" b="43556"/>
            <a:stretch/>
          </p:blipFill>
          <p:spPr bwMode="auto">
            <a:xfrm>
              <a:off x="6250178" y="1007658"/>
              <a:ext cx="392048" cy="48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48" name="TextBox 1347">
              <a:extLst>
                <a:ext uri="{FF2B5EF4-FFF2-40B4-BE49-F238E27FC236}">
                  <a16:creationId xmlns:a16="http://schemas.microsoft.com/office/drawing/2014/main" id="{905A7B5E-889D-39C2-A63C-ACF00D68FF43}"/>
                </a:ext>
              </a:extLst>
            </p:cNvPr>
            <p:cNvSpPr txBox="1"/>
            <p:nvPr/>
          </p:nvSpPr>
          <p:spPr>
            <a:xfrm>
              <a:off x="6261868" y="1017665"/>
              <a:ext cx="2455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+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49" name="그룹 1348">
            <a:extLst>
              <a:ext uri="{FF2B5EF4-FFF2-40B4-BE49-F238E27FC236}">
                <a16:creationId xmlns:a16="http://schemas.microsoft.com/office/drawing/2014/main" id="{C9305A9A-4FFC-9F67-9068-4B48FDB5CAEA}"/>
              </a:ext>
            </a:extLst>
          </p:cNvPr>
          <p:cNvGrpSpPr/>
          <p:nvPr/>
        </p:nvGrpSpPr>
        <p:grpSpPr>
          <a:xfrm>
            <a:off x="6187831" y="5034637"/>
            <a:ext cx="258164" cy="263783"/>
            <a:chOff x="6250178" y="988074"/>
            <a:chExt cx="392048" cy="507430"/>
          </a:xfrm>
        </p:grpSpPr>
        <p:pic>
          <p:nvPicPr>
            <p:cNvPr id="1350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0EA36F4C-D1D3-9790-12E2-A937D44BF0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1" t="39407" r="71527" b="43556"/>
            <a:stretch/>
          </p:blipFill>
          <p:spPr bwMode="auto">
            <a:xfrm>
              <a:off x="6250178" y="1007658"/>
              <a:ext cx="392048" cy="48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51" name="TextBox 1350">
              <a:extLst>
                <a:ext uri="{FF2B5EF4-FFF2-40B4-BE49-F238E27FC236}">
                  <a16:creationId xmlns:a16="http://schemas.microsoft.com/office/drawing/2014/main" id="{8C9ADFEA-2DBA-AEB9-9C5F-CC33E6FC7503}"/>
                </a:ext>
              </a:extLst>
            </p:cNvPr>
            <p:cNvSpPr txBox="1"/>
            <p:nvPr/>
          </p:nvSpPr>
          <p:spPr>
            <a:xfrm>
              <a:off x="6288873" y="988074"/>
              <a:ext cx="2455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0000FF"/>
                  </a:solidFill>
                </a:rPr>
                <a:t>-</a:t>
              </a:r>
              <a:endParaRPr lang="ko-KR" altLang="en-US" sz="10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358" name="그룹 1357">
            <a:extLst>
              <a:ext uri="{FF2B5EF4-FFF2-40B4-BE49-F238E27FC236}">
                <a16:creationId xmlns:a16="http://schemas.microsoft.com/office/drawing/2014/main" id="{5DFC961F-BF8A-52C9-DB9B-F9AEC64948D9}"/>
              </a:ext>
            </a:extLst>
          </p:cNvPr>
          <p:cNvGrpSpPr/>
          <p:nvPr/>
        </p:nvGrpSpPr>
        <p:grpSpPr>
          <a:xfrm>
            <a:off x="6180436" y="5372574"/>
            <a:ext cx="258164" cy="249211"/>
            <a:chOff x="6250178" y="1007658"/>
            <a:chExt cx="392048" cy="487846"/>
          </a:xfrm>
        </p:grpSpPr>
        <p:pic>
          <p:nvPicPr>
            <p:cNvPr id="1359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D38C07CE-2C84-80DB-836D-29AC4E4C6F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1" t="39407" r="71527" b="43556"/>
            <a:stretch/>
          </p:blipFill>
          <p:spPr bwMode="auto">
            <a:xfrm>
              <a:off x="6250178" y="1007658"/>
              <a:ext cx="392048" cy="48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60" name="TextBox 1359">
              <a:extLst>
                <a:ext uri="{FF2B5EF4-FFF2-40B4-BE49-F238E27FC236}">
                  <a16:creationId xmlns:a16="http://schemas.microsoft.com/office/drawing/2014/main" id="{D55FC139-DA63-8DA8-50BE-A6FB469D2E19}"/>
                </a:ext>
              </a:extLst>
            </p:cNvPr>
            <p:cNvSpPr txBox="1"/>
            <p:nvPr/>
          </p:nvSpPr>
          <p:spPr>
            <a:xfrm>
              <a:off x="6261868" y="1017665"/>
              <a:ext cx="2455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FF0000"/>
                  </a:solidFill>
                </a:rPr>
                <a:t>+</a:t>
              </a:r>
              <a:endParaRPr lang="ko-KR" altLang="en-US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61" name="그룹 1360">
            <a:extLst>
              <a:ext uri="{FF2B5EF4-FFF2-40B4-BE49-F238E27FC236}">
                <a16:creationId xmlns:a16="http://schemas.microsoft.com/office/drawing/2014/main" id="{7DC9AF9E-0B72-3939-11E7-E340BC730FD0}"/>
              </a:ext>
            </a:extLst>
          </p:cNvPr>
          <p:cNvGrpSpPr/>
          <p:nvPr/>
        </p:nvGrpSpPr>
        <p:grpSpPr>
          <a:xfrm>
            <a:off x="6177293" y="5655571"/>
            <a:ext cx="258164" cy="263783"/>
            <a:chOff x="6250178" y="988074"/>
            <a:chExt cx="392048" cy="507430"/>
          </a:xfrm>
        </p:grpSpPr>
        <p:pic>
          <p:nvPicPr>
            <p:cNvPr id="1362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00CD220D-A305-8941-7013-3E308DBCA9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81" t="39407" r="71527" b="43556"/>
            <a:stretch/>
          </p:blipFill>
          <p:spPr bwMode="auto">
            <a:xfrm>
              <a:off x="6250178" y="1007658"/>
              <a:ext cx="392048" cy="487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63" name="TextBox 1362">
              <a:extLst>
                <a:ext uri="{FF2B5EF4-FFF2-40B4-BE49-F238E27FC236}">
                  <a16:creationId xmlns:a16="http://schemas.microsoft.com/office/drawing/2014/main" id="{6C5503BC-9416-6407-97E4-9B374AE8517E}"/>
                </a:ext>
              </a:extLst>
            </p:cNvPr>
            <p:cNvSpPr txBox="1"/>
            <p:nvPr/>
          </p:nvSpPr>
          <p:spPr>
            <a:xfrm>
              <a:off x="6288873" y="988074"/>
              <a:ext cx="2455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rgbClr val="0000FF"/>
                  </a:solidFill>
                </a:rPr>
                <a:t>-</a:t>
              </a:r>
              <a:endParaRPr lang="ko-KR" altLang="en-US" sz="1000" b="1" dirty="0">
                <a:solidFill>
                  <a:srgbClr val="0000FF"/>
                </a:solidFill>
              </a:endParaRPr>
            </a:p>
          </p:txBody>
        </p:sp>
      </p:grpSp>
      <p:cxnSp>
        <p:nvCxnSpPr>
          <p:cNvPr id="1364" name="연결선: 꺾임 1363">
            <a:extLst>
              <a:ext uri="{FF2B5EF4-FFF2-40B4-BE49-F238E27FC236}">
                <a16:creationId xmlns:a16="http://schemas.microsoft.com/office/drawing/2014/main" id="{C27D8A1A-54E9-00A6-CE03-DE6D2A409AB8}"/>
              </a:ext>
            </a:extLst>
          </p:cNvPr>
          <p:cNvCxnSpPr>
            <a:cxnSpLocks/>
            <a:stCxn id="1280" idx="3"/>
            <a:endCxn id="50" idx="2"/>
          </p:cNvCxnSpPr>
          <p:nvPr/>
        </p:nvCxnSpPr>
        <p:spPr>
          <a:xfrm>
            <a:off x="6446502" y="2121829"/>
            <a:ext cx="162326" cy="6037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7" name="연결선: 꺾임 1366">
            <a:extLst>
              <a:ext uri="{FF2B5EF4-FFF2-40B4-BE49-F238E27FC236}">
                <a16:creationId xmlns:a16="http://schemas.microsoft.com/office/drawing/2014/main" id="{B67953E5-5C9F-074D-65DD-F7F5D6CA0A0D}"/>
              </a:ext>
            </a:extLst>
          </p:cNvPr>
          <p:cNvCxnSpPr>
            <a:cxnSpLocks/>
            <a:stCxn id="1329" idx="3"/>
            <a:endCxn id="1103" idx="2"/>
          </p:cNvCxnSpPr>
          <p:nvPr/>
        </p:nvCxnSpPr>
        <p:spPr>
          <a:xfrm>
            <a:off x="6474809" y="2939575"/>
            <a:ext cx="134019" cy="5409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0" name="연결선: 꺾임 1369">
            <a:extLst>
              <a:ext uri="{FF2B5EF4-FFF2-40B4-BE49-F238E27FC236}">
                <a16:creationId xmlns:a16="http://schemas.microsoft.com/office/drawing/2014/main" id="{F14A9473-724F-2626-A1EE-AA63A8F07849}"/>
              </a:ext>
            </a:extLst>
          </p:cNvPr>
          <p:cNvCxnSpPr>
            <a:cxnSpLocks/>
            <a:stCxn id="1335" idx="3"/>
            <a:endCxn id="1108" idx="2"/>
          </p:cNvCxnSpPr>
          <p:nvPr/>
        </p:nvCxnSpPr>
        <p:spPr>
          <a:xfrm>
            <a:off x="6465577" y="3794673"/>
            <a:ext cx="143251" cy="5309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3" name="연결선: 꺾임 1372">
            <a:extLst>
              <a:ext uri="{FF2B5EF4-FFF2-40B4-BE49-F238E27FC236}">
                <a16:creationId xmlns:a16="http://schemas.microsoft.com/office/drawing/2014/main" id="{D1641D72-5855-F6EF-9A0C-0DFF22E30B43}"/>
              </a:ext>
            </a:extLst>
          </p:cNvPr>
          <p:cNvCxnSpPr>
            <a:cxnSpLocks/>
            <a:stCxn id="1347" idx="3"/>
            <a:endCxn id="1113" idx="2"/>
          </p:cNvCxnSpPr>
          <p:nvPr/>
        </p:nvCxnSpPr>
        <p:spPr>
          <a:xfrm>
            <a:off x="6449138" y="4876246"/>
            <a:ext cx="114214" cy="4621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7" name="연결선: 꺾임 1376">
            <a:extLst>
              <a:ext uri="{FF2B5EF4-FFF2-40B4-BE49-F238E27FC236}">
                <a16:creationId xmlns:a16="http://schemas.microsoft.com/office/drawing/2014/main" id="{4B12136C-8DC7-A8CA-A524-288292469CC2}"/>
              </a:ext>
            </a:extLst>
          </p:cNvPr>
          <p:cNvCxnSpPr>
            <a:cxnSpLocks/>
            <a:stCxn id="1359" idx="3"/>
            <a:endCxn id="1118" idx="2"/>
          </p:cNvCxnSpPr>
          <p:nvPr/>
        </p:nvCxnSpPr>
        <p:spPr>
          <a:xfrm>
            <a:off x="6438600" y="5497180"/>
            <a:ext cx="124752" cy="551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0" name="연결선: 꺾임 1379">
            <a:extLst>
              <a:ext uri="{FF2B5EF4-FFF2-40B4-BE49-F238E27FC236}">
                <a16:creationId xmlns:a16="http://schemas.microsoft.com/office/drawing/2014/main" id="{A8AFDD0E-44AA-D1D1-1F5F-BD4307D96AB8}"/>
              </a:ext>
            </a:extLst>
          </p:cNvPr>
          <p:cNvCxnSpPr>
            <a:cxnSpLocks/>
            <a:stCxn id="1283" idx="3"/>
            <a:endCxn id="51" idx="2"/>
          </p:cNvCxnSpPr>
          <p:nvPr/>
        </p:nvCxnSpPr>
        <p:spPr>
          <a:xfrm flipV="1">
            <a:off x="6443359" y="2369870"/>
            <a:ext cx="159184" cy="473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4" name="연결선: 꺾임 1383">
            <a:extLst>
              <a:ext uri="{FF2B5EF4-FFF2-40B4-BE49-F238E27FC236}">
                <a16:creationId xmlns:a16="http://schemas.microsoft.com/office/drawing/2014/main" id="{118F65D0-585F-9111-9305-F908BC9C11C6}"/>
              </a:ext>
            </a:extLst>
          </p:cNvPr>
          <p:cNvCxnSpPr>
            <a:cxnSpLocks/>
            <a:stCxn id="1104" idx="2"/>
            <a:endCxn id="1332" idx="3"/>
          </p:cNvCxnSpPr>
          <p:nvPr/>
        </p:nvCxnSpPr>
        <p:spPr>
          <a:xfrm rot="10800000" flipV="1">
            <a:off x="6471667" y="3181330"/>
            <a:ext cx="130877" cy="536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7" name="연결선: 꺾임 1386">
            <a:extLst>
              <a:ext uri="{FF2B5EF4-FFF2-40B4-BE49-F238E27FC236}">
                <a16:creationId xmlns:a16="http://schemas.microsoft.com/office/drawing/2014/main" id="{72745396-05E0-12CB-F636-11C1CDAEE96A}"/>
              </a:ext>
            </a:extLst>
          </p:cNvPr>
          <p:cNvCxnSpPr>
            <a:cxnSpLocks/>
            <a:stCxn id="1109" idx="2"/>
            <a:endCxn id="1338" idx="3"/>
          </p:cNvCxnSpPr>
          <p:nvPr/>
        </p:nvCxnSpPr>
        <p:spPr>
          <a:xfrm rot="10800000" flipV="1">
            <a:off x="6462435" y="4035434"/>
            <a:ext cx="140109" cy="546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0" name="연결선: 꺾임 1389">
            <a:extLst>
              <a:ext uri="{FF2B5EF4-FFF2-40B4-BE49-F238E27FC236}">
                <a16:creationId xmlns:a16="http://schemas.microsoft.com/office/drawing/2014/main" id="{8F5B2408-EFFE-E4DD-F44A-B52A542DBF58}"/>
              </a:ext>
            </a:extLst>
          </p:cNvPr>
          <p:cNvCxnSpPr>
            <a:cxnSpLocks/>
            <a:stCxn id="1114" idx="2"/>
            <a:endCxn id="1350" idx="3"/>
          </p:cNvCxnSpPr>
          <p:nvPr/>
        </p:nvCxnSpPr>
        <p:spPr>
          <a:xfrm rot="10800000" flipV="1">
            <a:off x="6445995" y="5110127"/>
            <a:ext cx="111072" cy="614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3" name="연결선: 꺾임 1392">
            <a:extLst>
              <a:ext uri="{FF2B5EF4-FFF2-40B4-BE49-F238E27FC236}">
                <a16:creationId xmlns:a16="http://schemas.microsoft.com/office/drawing/2014/main" id="{D4A3C1E3-CFDD-089D-5DFB-2767938FE087}"/>
              </a:ext>
            </a:extLst>
          </p:cNvPr>
          <p:cNvCxnSpPr>
            <a:cxnSpLocks/>
            <a:stCxn id="1119" idx="2"/>
            <a:endCxn id="1362" idx="3"/>
          </p:cNvCxnSpPr>
          <p:nvPr/>
        </p:nvCxnSpPr>
        <p:spPr>
          <a:xfrm rot="10800000" flipV="1">
            <a:off x="6435457" y="5740029"/>
            <a:ext cx="121610" cy="525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18" name="그룹 1417">
            <a:extLst>
              <a:ext uri="{FF2B5EF4-FFF2-40B4-BE49-F238E27FC236}">
                <a16:creationId xmlns:a16="http://schemas.microsoft.com/office/drawing/2014/main" id="{D12CCB23-E25C-0D09-B270-E54E73A8E54F}"/>
              </a:ext>
            </a:extLst>
          </p:cNvPr>
          <p:cNvGrpSpPr/>
          <p:nvPr/>
        </p:nvGrpSpPr>
        <p:grpSpPr>
          <a:xfrm>
            <a:off x="1257512" y="95557"/>
            <a:ext cx="4577505" cy="730250"/>
            <a:chOff x="1257512" y="95557"/>
            <a:chExt cx="4577505" cy="730250"/>
          </a:xfrm>
        </p:grpSpPr>
        <p:pic>
          <p:nvPicPr>
            <p:cNvPr id="1026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8661ABEF-AEFC-F09B-C9C2-FC3F97998E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407" b="43556"/>
            <a:stretch/>
          </p:blipFill>
          <p:spPr bwMode="auto">
            <a:xfrm>
              <a:off x="1257512" y="95557"/>
              <a:ext cx="4577505" cy="730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96" name="타원 1395">
              <a:extLst>
                <a:ext uri="{FF2B5EF4-FFF2-40B4-BE49-F238E27FC236}">
                  <a16:creationId xmlns:a16="http://schemas.microsoft.com/office/drawing/2014/main" id="{314E7E6F-920D-931E-6BCE-D2E4FF1F0595}"/>
                </a:ext>
              </a:extLst>
            </p:cNvPr>
            <p:cNvSpPr/>
            <p:nvPr/>
          </p:nvSpPr>
          <p:spPr>
            <a:xfrm>
              <a:off x="1619612" y="534864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7" name="타원 1396">
              <a:extLst>
                <a:ext uri="{FF2B5EF4-FFF2-40B4-BE49-F238E27FC236}">
                  <a16:creationId xmlns:a16="http://schemas.microsoft.com/office/drawing/2014/main" id="{7D61A3C0-14B5-B974-A3C8-07DEE3BEF026}"/>
                </a:ext>
              </a:extLst>
            </p:cNvPr>
            <p:cNvSpPr/>
            <p:nvPr/>
          </p:nvSpPr>
          <p:spPr>
            <a:xfrm>
              <a:off x="1813519" y="538449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8" name="타원 1397">
              <a:extLst>
                <a:ext uri="{FF2B5EF4-FFF2-40B4-BE49-F238E27FC236}">
                  <a16:creationId xmlns:a16="http://schemas.microsoft.com/office/drawing/2014/main" id="{DDFFD71A-6B2D-9023-7137-82733D54DB7A}"/>
                </a:ext>
              </a:extLst>
            </p:cNvPr>
            <p:cNvSpPr/>
            <p:nvPr/>
          </p:nvSpPr>
          <p:spPr>
            <a:xfrm>
              <a:off x="2006542" y="534864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9" name="타원 1398">
              <a:extLst>
                <a:ext uri="{FF2B5EF4-FFF2-40B4-BE49-F238E27FC236}">
                  <a16:creationId xmlns:a16="http://schemas.microsoft.com/office/drawing/2014/main" id="{25D4E579-EAF5-FA7C-186A-A3F4F3E9F7CC}"/>
                </a:ext>
              </a:extLst>
            </p:cNvPr>
            <p:cNvSpPr/>
            <p:nvPr/>
          </p:nvSpPr>
          <p:spPr>
            <a:xfrm>
              <a:off x="2207536" y="535544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0" name="타원 1399">
              <a:extLst>
                <a:ext uri="{FF2B5EF4-FFF2-40B4-BE49-F238E27FC236}">
                  <a16:creationId xmlns:a16="http://schemas.microsoft.com/office/drawing/2014/main" id="{F2D8EEC2-D846-AFEA-9BA4-2C641E6498E8}"/>
                </a:ext>
              </a:extLst>
            </p:cNvPr>
            <p:cNvSpPr/>
            <p:nvPr/>
          </p:nvSpPr>
          <p:spPr>
            <a:xfrm>
              <a:off x="2401443" y="539129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1" name="타원 1400">
              <a:extLst>
                <a:ext uri="{FF2B5EF4-FFF2-40B4-BE49-F238E27FC236}">
                  <a16:creationId xmlns:a16="http://schemas.microsoft.com/office/drawing/2014/main" id="{7067DB8A-036F-A27F-CCAF-8296DF9A9C54}"/>
                </a:ext>
              </a:extLst>
            </p:cNvPr>
            <p:cNvSpPr/>
            <p:nvPr/>
          </p:nvSpPr>
          <p:spPr>
            <a:xfrm>
              <a:off x="2594466" y="535544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2" name="타원 1401">
              <a:extLst>
                <a:ext uri="{FF2B5EF4-FFF2-40B4-BE49-F238E27FC236}">
                  <a16:creationId xmlns:a16="http://schemas.microsoft.com/office/drawing/2014/main" id="{F71303A9-B667-3C52-0870-7D0BE9216227}"/>
                </a:ext>
              </a:extLst>
            </p:cNvPr>
            <p:cNvSpPr/>
            <p:nvPr/>
          </p:nvSpPr>
          <p:spPr>
            <a:xfrm>
              <a:off x="2799618" y="534864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3" name="타원 1402">
              <a:extLst>
                <a:ext uri="{FF2B5EF4-FFF2-40B4-BE49-F238E27FC236}">
                  <a16:creationId xmlns:a16="http://schemas.microsoft.com/office/drawing/2014/main" id="{25C7D362-1E51-2D6A-CD15-4F21E073D344}"/>
                </a:ext>
              </a:extLst>
            </p:cNvPr>
            <p:cNvSpPr/>
            <p:nvPr/>
          </p:nvSpPr>
          <p:spPr>
            <a:xfrm>
              <a:off x="2993525" y="538449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4" name="타원 1403">
              <a:extLst>
                <a:ext uri="{FF2B5EF4-FFF2-40B4-BE49-F238E27FC236}">
                  <a16:creationId xmlns:a16="http://schemas.microsoft.com/office/drawing/2014/main" id="{E1632789-3EFE-B84E-6AAB-63A40822D72E}"/>
                </a:ext>
              </a:extLst>
            </p:cNvPr>
            <p:cNvSpPr/>
            <p:nvPr/>
          </p:nvSpPr>
          <p:spPr>
            <a:xfrm>
              <a:off x="3186548" y="534864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5" name="타원 1404">
              <a:extLst>
                <a:ext uri="{FF2B5EF4-FFF2-40B4-BE49-F238E27FC236}">
                  <a16:creationId xmlns:a16="http://schemas.microsoft.com/office/drawing/2014/main" id="{B7A77D1B-9F60-618B-5BBE-5DD7994F7D35}"/>
                </a:ext>
              </a:extLst>
            </p:cNvPr>
            <p:cNvSpPr/>
            <p:nvPr/>
          </p:nvSpPr>
          <p:spPr>
            <a:xfrm>
              <a:off x="3373184" y="535423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6" name="타원 1405">
              <a:extLst>
                <a:ext uri="{FF2B5EF4-FFF2-40B4-BE49-F238E27FC236}">
                  <a16:creationId xmlns:a16="http://schemas.microsoft.com/office/drawing/2014/main" id="{FADF0F8E-D382-773F-5CAC-ABD654443E2C}"/>
                </a:ext>
              </a:extLst>
            </p:cNvPr>
            <p:cNvSpPr/>
            <p:nvPr/>
          </p:nvSpPr>
          <p:spPr>
            <a:xfrm>
              <a:off x="3567091" y="539008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7" name="타원 1406">
              <a:extLst>
                <a:ext uri="{FF2B5EF4-FFF2-40B4-BE49-F238E27FC236}">
                  <a16:creationId xmlns:a16="http://schemas.microsoft.com/office/drawing/2014/main" id="{3F68B248-EC0A-D4F1-2361-D86DDBECAE1E}"/>
                </a:ext>
              </a:extLst>
            </p:cNvPr>
            <p:cNvSpPr/>
            <p:nvPr/>
          </p:nvSpPr>
          <p:spPr>
            <a:xfrm>
              <a:off x="3760114" y="535423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8" name="타원 1407">
              <a:extLst>
                <a:ext uri="{FF2B5EF4-FFF2-40B4-BE49-F238E27FC236}">
                  <a16:creationId xmlns:a16="http://schemas.microsoft.com/office/drawing/2014/main" id="{79C85D43-E61E-3808-CB58-63F81FE64ECF}"/>
                </a:ext>
              </a:extLst>
            </p:cNvPr>
            <p:cNvSpPr/>
            <p:nvPr/>
          </p:nvSpPr>
          <p:spPr>
            <a:xfrm>
              <a:off x="3965266" y="543610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9" name="타원 1408">
              <a:extLst>
                <a:ext uri="{FF2B5EF4-FFF2-40B4-BE49-F238E27FC236}">
                  <a16:creationId xmlns:a16="http://schemas.microsoft.com/office/drawing/2014/main" id="{796613D5-0171-0DF6-0E69-6719EAD5FB57}"/>
                </a:ext>
              </a:extLst>
            </p:cNvPr>
            <p:cNvSpPr/>
            <p:nvPr/>
          </p:nvSpPr>
          <p:spPr>
            <a:xfrm>
              <a:off x="4159173" y="547195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0" name="타원 1409">
              <a:extLst>
                <a:ext uri="{FF2B5EF4-FFF2-40B4-BE49-F238E27FC236}">
                  <a16:creationId xmlns:a16="http://schemas.microsoft.com/office/drawing/2014/main" id="{51A01D6F-6A9C-69C7-04F1-757D79AF8AC5}"/>
                </a:ext>
              </a:extLst>
            </p:cNvPr>
            <p:cNvSpPr/>
            <p:nvPr/>
          </p:nvSpPr>
          <p:spPr>
            <a:xfrm>
              <a:off x="4352196" y="543610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1" name="타원 1410">
              <a:extLst>
                <a:ext uri="{FF2B5EF4-FFF2-40B4-BE49-F238E27FC236}">
                  <a16:creationId xmlns:a16="http://schemas.microsoft.com/office/drawing/2014/main" id="{A87A2E9D-F50A-5C8B-298E-3E655FE63662}"/>
                </a:ext>
              </a:extLst>
            </p:cNvPr>
            <p:cNvSpPr/>
            <p:nvPr/>
          </p:nvSpPr>
          <p:spPr>
            <a:xfrm>
              <a:off x="4561377" y="552168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2" name="타원 1411">
              <a:extLst>
                <a:ext uri="{FF2B5EF4-FFF2-40B4-BE49-F238E27FC236}">
                  <a16:creationId xmlns:a16="http://schemas.microsoft.com/office/drawing/2014/main" id="{118DB751-5699-DD7D-6723-C33C586AD09E}"/>
                </a:ext>
              </a:extLst>
            </p:cNvPr>
            <p:cNvSpPr/>
            <p:nvPr/>
          </p:nvSpPr>
          <p:spPr>
            <a:xfrm>
              <a:off x="4755284" y="555753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3" name="타원 1412">
              <a:extLst>
                <a:ext uri="{FF2B5EF4-FFF2-40B4-BE49-F238E27FC236}">
                  <a16:creationId xmlns:a16="http://schemas.microsoft.com/office/drawing/2014/main" id="{0F032133-DABF-B523-9241-0F8AC45177B1}"/>
                </a:ext>
              </a:extLst>
            </p:cNvPr>
            <p:cNvSpPr/>
            <p:nvPr/>
          </p:nvSpPr>
          <p:spPr>
            <a:xfrm>
              <a:off x="4948307" y="552168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4" name="타원 1413">
              <a:extLst>
                <a:ext uri="{FF2B5EF4-FFF2-40B4-BE49-F238E27FC236}">
                  <a16:creationId xmlns:a16="http://schemas.microsoft.com/office/drawing/2014/main" id="{BE1508F1-615F-8E0F-EB05-F2A62A6372F9}"/>
                </a:ext>
              </a:extLst>
            </p:cNvPr>
            <p:cNvSpPr/>
            <p:nvPr/>
          </p:nvSpPr>
          <p:spPr>
            <a:xfrm>
              <a:off x="5160546" y="553011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5" name="타원 1414">
              <a:extLst>
                <a:ext uri="{FF2B5EF4-FFF2-40B4-BE49-F238E27FC236}">
                  <a16:creationId xmlns:a16="http://schemas.microsoft.com/office/drawing/2014/main" id="{DBBA2EEE-3B67-4A01-C685-4FBE9B0DFAD7}"/>
                </a:ext>
              </a:extLst>
            </p:cNvPr>
            <p:cNvSpPr/>
            <p:nvPr/>
          </p:nvSpPr>
          <p:spPr>
            <a:xfrm>
              <a:off x="5354453" y="556596"/>
              <a:ext cx="107562" cy="9807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7" name="TextBox 1416">
              <a:extLst>
                <a:ext uri="{FF2B5EF4-FFF2-40B4-BE49-F238E27FC236}">
                  <a16:creationId xmlns:a16="http://schemas.microsoft.com/office/drawing/2014/main" id="{EAE604C6-D0EB-9089-641E-3BA98C4D349A}"/>
                </a:ext>
              </a:extLst>
            </p:cNvPr>
            <p:cNvSpPr txBox="1"/>
            <p:nvPr/>
          </p:nvSpPr>
          <p:spPr>
            <a:xfrm>
              <a:off x="3161056" y="156714"/>
              <a:ext cx="36991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rgbClr val="FF0000"/>
                  </a:solidFill>
                </a:rPr>
                <a:t>+</a:t>
              </a:r>
              <a:endParaRPr lang="ko-KR" altLang="en-US" sz="25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419" name="연결선: 꺾임 1418">
            <a:extLst>
              <a:ext uri="{FF2B5EF4-FFF2-40B4-BE49-F238E27FC236}">
                <a16:creationId xmlns:a16="http://schemas.microsoft.com/office/drawing/2014/main" id="{C0DC47E4-3912-8C32-CEEB-389AEC43A15C}"/>
              </a:ext>
            </a:extLst>
          </p:cNvPr>
          <p:cNvCxnSpPr>
            <a:cxnSpLocks/>
            <a:stCxn id="1396" idx="4"/>
            <a:endCxn id="44" idx="6"/>
          </p:cNvCxnSpPr>
          <p:nvPr/>
        </p:nvCxnSpPr>
        <p:spPr>
          <a:xfrm rot="5400000">
            <a:off x="1281532" y="1016738"/>
            <a:ext cx="775660" cy="8062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2" name="연결선: 꺾임 1421">
            <a:extLst>
              <a:ext uri="{FF2B5EF4-FFF2-40B4-BE49-F238E27FC236}">
                <a16:creationId xmlns:a16="http://schemas.microsoft.com/office/drawing/2014/main" id="{CDA383EE-FA5C-C682-FB17-1419790111D4}"/>
              </a:ext>
            </a:extLst>
          </p:cNvPr>
          <p:cNvCxnSpPr>
            <a:cxnSpLocks/>
            <a:stCxn id="1397" idx="4"/>
            <a:endCxn id="62" idx="6"/>
          </p:cNvCxnSpPr>
          <p:nvPr/>
        </p:nvCxnSpPr>
        <p:spPr>
          <a:xfrm rot="16200000" flipH="1">
            <a:off x="1563060" y="940763"/>
            <a:ext cx="772075" cy="163595"/>
          </a:xfrm>
          <a:prstGeom prst="bentConnector4">
            <a:avLst>
              <a:gd name="adj1" fmla="val 30974"/>
              <a:gd name="adj2" fmla="val 12846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7" name="연결선: 꺾임 1426">
            <a:extLst>
              <a:ext uri="{FF2B5EF4-FFF2-40B4-BE49-F238E27FC236}">
                <a16:creationId xmlns:a16="http://schemas.microsoft.com/office/drawing/2014/main" id="{7DFB76EA-34EB-C040-A30D-5C805F36319B}"/>
              </a:ext>
            </a:extLst>
          </p:cNvPr>
          <p:cNvCxnSpPr>
            <a:cxnSpLocks/>
            <a:stCxn id="1399" idx="4"/>
            <a:endCxn id="1039" idx="6"/>
          </p:cNvCxnSpPr>
          <p:nvPr/>
        </p:nvCxnSpPr>
        <p:spPr>
          <a:xfrm rot="16200000" flipH="1">
            <a:off x="1935980" y="958956"/>
            <a:ext cx="774980" cy="124306"/>
          </a:xfrm>
          <a:prstGeom prst="bentConnector4">
            <a:avLst>
              <a:gd name="adj1" fmla="val 30499"/>
              <a:gd name="adj2" fmla="val 13746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6" name="연결선: 꺾임 1435">
            <a:extLst>
              <a:ext uri="{FF2B5EF4-FFF2-40B4-BE49-F238E27FC236}">
                <a16:creationId xmlns:a16="http://schemas.microsoft.com/office/drawing/2014/main" id="{86ED080F-B497-47AF-D53C-99DC91A44885}"/>
              </a:ext>
            </a:extLst>
          </p:cNvPr>
          <p:cNvCxnSpPr>
            <a:cxnSpLocks/>
            <a:stCxn id="1401" idx="4"/>
            <a:endCxn id="1045" idx="6"/>
          </p:cNvCxnSpPr>
          <p:nvPr/>
        </p:nvCxnSpPr>
        <p:spPr>
          <a:xfrm rot="16200000" flipH="1">
            <a:off x="2302750" y="979115"/>
            <a:ext cx="766733" cy="75739"/>
          </a:xfrm>
          <a:prstGeom prst="bentConnector4">
            <a:avLst>
              <a:gd name="adj1" fmla="val 31393"/>
              <a:gd name="adj2" fmla="val 16707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2" name="연결선: 꺾임 1441">
            <a:extLst>
              <a:ext uri="{FF2B5EF4-FFF2-40B4-BE49-F238E27FC236}">
                <a16:creationId xmlns:a16="http://schemas.microsoft.com/office/drawing/2014/main" id="{56FC6197-03B7-E420-AAEA-9CF5FFA97485}"/>
              </a:ext>
            </a:extLst>
          </p:cNvPr>
          <p:cNvCxnSpPr>
            <a:cxnSpLocks/>
            <a:stCxn id="1403" idx="4"/>
            <a:endCxn id="1055" idx="6"/>
          </p:cNvCxnSpPr>
          <p:nvPr/>
        </p:nvCxnSpPr>
        <p:spPr>
          <a:xfrm rot="16200000" flipH="1">
            <a:off x="2669774" y="1014056"/>
            <a:ext cx="760045" cy="4980"/>
          </a:xfrm>
          <a:prstGeom prst="bentConnector4">
            <a:avLst>
              <a:gd name="adj1" fmla="val 26216"/>
              <a:gd name="adj2" fmla="val 116496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7" name="연결선: 꺾임 1446">
            <a:extLst>
              <a:ext uri="{FF2B5EF4-FFF2-40B4-BE49-F238E27FC236}">
                <a16:creationId xmlns:a16="http://schemas.microsoft.com/office/drawing/2014/main" id="{FA30A795-3732-B022-9E18-85E44C3C98F2}"/>
              </a:ext>
            </a:extLst>
          </p:cNvPr>
          <p:cNvCxnSpPr>
            <a:cxnSpLocks/>
            <a:stCxn id="1404" idx="4"/>
            <a:endCxn id="1288" idx="6"/>
          </p:cNvCxnSpPr>
          <p:nvPr/>
        </p:nvCxnSpPr>
        <p:spPr>
          <a:xfrm rot="16200000" flipH="1">
            <a:off x="2938243" y="935024"/>
            <a:ext cx="790145" cy="185973"/>
          </a:xfrm>
          <a:prstGeom prst="bentConnector4">
            <a:avLst>
              <a:gd name="adj1" fmla="val 36108"/>
              <a:gd name="adj2" fmla="val 14609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4" name="연결선: 꺾임 1453">
            <a:extLst>
              <a:ext uri="{FF2B5EF4-FFF2-40B4-BE49-F238E27FC236}">
                <a16:creationId xmlns:a16="http://schemas.microsoft.com/office/drawing/2014/main" id="{4F149F9B-84ED-8A77-E5D5-0B05C716386E}"/>
              </a:ext>
            </a:extLst>
          </p:cNvPr>
          <p:cNvCxnSpPr>
            <a:cxnSpLocks/>
            <a:stCxn id="1406" idx="4"/>
            <a:endCxn id="1299" idx="6"/>
          </p:cNvCxnSpPr>
          <p:nvPr/>
        </p:nvCxnSpPr>
        <p:spPr>
          <a:xfrm rot="16200000" flipH="1">
            <a:off x="3285901" y="972053"/>
            <a:ext cx="783432" cy="113491"/>
          </a:xfrm>
          <a:prstGeom prst="bentConnector4">
            <a:avLst>
              <a:gd name="adj1" fmla="val 31126"/>
              <a:gd name="adj2" fmla="val 16714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4" name="연결선: 꺾임 1463">
            <a:extLst>
              <a:ext uri="{FF2B5EF4-FFF2-40B4-BE49-F238E27FC236}">
                <a16:creationId xmlns:a16="http://schemas.microsoft.com/office/drawing/2014/main" id="{2AE25E47-6DFB-395E-B410-D2A812E2318F}"/>
              </a:ext>
            </a:extLst>
          </p:cNvPr>
          <p:cNvCxnSpPr>
            <a:cxnSpLocks/>
            <a:stCxn id="1408" idx="4"/>
            <a:endCxn id="1303" idx="6"/>
          </p:cNvCxnSpPr>
          <p:nvPr/>
        </p:nvCxnSpPr>
        <p:spPr>
          <a:xfrm rot="16200000" flipH="1">
            <a:off x="3657551" y="1003180"/>
            <a:ext cx="764908" cy="41917"/>
          </a:xfrm>
          <a:prstGeom prst="bentConnector4">
            <a:avLst>
              <a:gd name="adj1" fmla="val 32536"/>
              <a:gd name="adj2" fmla="val 23813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9" name="연결선: 꺾임 1468">
            <a:extLst>
              <a:ext uri="{FF2B5EF4-FFF2-40B4-BE49-F238E27FC236}">
                <a16:creationId xmlns:a16="http://schemas.microsoft.com/office/drawing/2014/main" id="{C68ADC7E-6A65-E380-D1EA-D289C9390440}"/>
              </a:ext>
            </a:extLst>
          </p:cNvPr>
          <p:cNvCxnSpPr>
            <a:cxnSpLocks/>
            <a:stCxn id="1409" idx="4"/>
            <a:endCxn id="1307" idx="6"/>
          </p:cNvCxnSpPr>
          <p:nvPr/>
        </p:nvCxnSpPr>
        <p:spPr>
          <a:xfrm rot="16200000" flipH="1">
            <a:off x="3912031" y="946192"/>
            <a:ext cx="765094" cy="163249"/>
          </a:xfrm>
          <a:prstGeom prst="bentConnector4">
            <a:avLst>
              <a:gd name="adj1" fmla="val 32748"/>
              <a:gd name="adj2" fmla="val 14862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4" name="연결선: 꺾임 1473">
            <a:extLst>
              <a:ext uri="{FF2B5EF4-FFF2-40B4-BE49-F238E27FC236}">
                <a16:creationId xmlns:a16="http://schemas.microsoft.com/office/drawing/2014/main" id="{4D757975-4927-F82D-6188-535155F2A6B1}"/>
              </a:ext>
            </a:extLst>
          </p:cNvPr>
          <p:cNvCxnSpPr>
            <a:cxnSpLocks/>
            <a:stCxn id="1411" idx="4"/>
            <a:endCxn id="1311" idx="6"/>
          </p:cNvCxnSpPr>
          <p:nvPr/>
        </p:nvCxnSpPr>
        <p:spPr>
          <a:xfrm rot="16200000" flipH="1">
            <a:off x="4275138" y="990262"/>
            <a:ext cx="756350" cy="76311"/>
          </a:xfrm>
          <a:prstGeom prst="bentConnector4">
            <a:avLst>
              <a:gd name="adj1" fmla="val 32339"/>
              <a:gd name="adj2" fmla="val 20609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79" name="그룹 1478">
            <a:extLst>
              <a:ext uri="{FF2B5EF4-FFF2-40B4-BE49-F238E27FC236}">
                <a16:creationId xmlns:a16="http://schemas.microsoft.com/office/drawing/2014/main" id="{055832CA-4CB7-EF9D-338A-3A881BEA6D3A}"/>
              </a:ext>
            </a:extLst>
          </p:cNvPr>
          <p:cNvGrpSpPr/>
          <p:nvPr/>
        </p:nvGrpSpPr>
        <p:grpSpPr>
          <a:xfrm>
            <a:off x="5800976" y="91899"/>
            <a:ext cx="4577505" cy="730250"/>
            <a:chOff x="1257512" y="95557"/>
            <a:chExt cx="4577505" cy="730250"/>
          </a:xfrm>
        </p:grpSpPr>
        <p:pic>
          <p:nvPicPr>
            <p:cNvPr id="1480" name="Picture 2" descr="디바이스마트,커넥터/PCB &gt; 터미널블럭 &gt; 단자대 타입 &gt; 고정식 단자대,카이스전자주식회사,터미널블럭 20A 20P,터미널 블럭 / 단자대 Type / 600V, 20A / AWG10~22 / 20pin / 볼트 사이즈 M4 / 브랜드 동아베스텍 or 카이스전자 랜덤 발송">
              <a:extLst>
                <a:ext uri="{FF2B5EF4-FFF2-40B4-BE49-F238E27FC236}">
                  <a16:creationId xmlns:a16="http://schemas.microsoft.com/office/drawing/2014/main" id="{9DB3FC9C-2365-AB96-36F6-34D60282A8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407" b="43556"/>
            <a:stretch/>
          </p:blipFill>
          <p:spPr bwMode="auto">
            <a:xfrm>
              <a:off x="1257512" y="95557"/>
              <a:ext cx="4577505" cy="730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81" name="타원 1480">
              <a:extLst>
                <a:ext uri="{FF2B5EF4-FFF2-40B4-BE49-F238E27FC236}">
                  <a16:creationId xmlns:a16="http://schemas.microsoft.com/office/drawing/2014/main" id="{68681642-9D44-2B70-2578-283587023454}"/>
                </a:ext>
              </a:extLst>
            </p:cNvPr>
            <p:cNvSpPr/>
            <p:nvPr/>
          </p:nvSpPr>
          <p:spPr>
            <a:xfrm>
              <a:off x="1619612" y="534864"/>
              <a:ext cx="107562" cy="980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2" name="타원 1481">
              <a:extLst>
                <a:ext uri="{FF2B5EF4-FFF2-40B4-BE49-F238E27FC236}">
                  <a16:creationId xmlns:a16="http://schemas.microsoft.com/office/drawing/2014/main" id="{72674601-4165-2CFF-BFC7-BD3D117D63C5}"/>
                </a:ext>
              </a:extLst>
            </p:cNvPr>
            <p:cNvSpPr/>
            <p:nvPr/>
          </p:nvSpPr>
          <p:spPr>
            <a:xfrm>
              <a:off x="1813519" y="538449"/>
              <a:ext cx="107562" cy="980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3" name="타원 1482">
              <a:extLst>
                <a:ext uri="{FF2B5EF4-FFF2-40B4-BE49-F238E27FC236}">
                  <a16:creationId xmlns:a16="http://schemas.microsoft.com/office/drawing/2014/main" id="{D77A8CC1-621E-F94C-2FDC-29C77D49F0C4}"/>
                </a:ext>
              </a:extLst>
            </p:cNvPr>
            <p:cNvSpPr/>
            <p:nvPr/>
          </p:nvSpPr>
          <p:spPr>
            <a:xfrm>
              <a:off x="2006542" y="534864"/>
              <a:ext cx="107562" cy="980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4" name="타원 1483">
              <a:extLst>
                <a:ext uri="{FF2B5EF4-FFF2-40B4-BE49-F238E27FC236}">
                  <a16:creationId xmlns:a16="http://schemas.microsoft.com/office/drawing/2014/main" id="{3F9DE332-42C6-99B3-CBB7-F1D9CA477224}"/>
                </a:ext>
              </a:extLst>
            </p:cNvPr>
            <p:cNvSpPr/>
            <p:nvPr/>
          </p:nvSpPr>
          <p:spPr>
            <a:xfrm>
              <a:off x="2207536" y="535544"/>
              <a:ext cx="107562" cy="980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5" name="타원 1484">
              <a:extLst>
                <a:ext uri="{FF2B5EF4-FFF2-40B4-BE49-F238E27FC236}">
                  <a16:creationId xmlns:a16="http://schemas.microsoft.com/office/drawing/2014/main" id="{91C538F4-B921-0B0A-9705-83BDEADD3476}"/>
                </a:ext>
              </a:extLst>
            </p:cNvPr>
            <p:cNvSpPr/>
            <p:nvPr/>
          </p:nvSpPr>
          <p:spPr>
            <a:xfrm>
              <a:off x="2401443" y="539129"/>
              <a:ext cx="107562" cy="980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6" name="타원 1485">
              <a:extLst>
                <a:ext uri="{FF2B5EF4-FFF2-40B4-BE49-F238E27FC236}">
                  <a16:creationId xmlns:a16="http://schemas.microsoft.com/office/drawing/2014/main" id="{BB1DFF6A-B147-E551-1CBD-09C094F4CBD6}"/>
                </a:ext>
              </a:extLst>
            </p:cNvPr>
            <p:cNvSpPr/>
            <p:nvPr/>
          </p:nvSpPr>
          <p:spPr>
            <a:xfrm>
              <a:off x="2594466" y="535544"/>
              <a:ext cx="107562" cy="980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7" name="타원 1486">
              <a:extLst>
                <a:ext uri="{FF2B5EF4-FFF2-40B4-BE49-F238E27FC236}">
                  <a16:creationId xmlns:a16="http://schemas.microsoft.com/office/drawing/2014/main" id="{24F6AA14-2715-BF79-F826-793E40EC04BF}"/>
                </a:ext>
              </a:extLst>
            </p:cNvPr>
            <p:cNvSpPr/>
            <p:nvPr/>
          </p:nvSpPr>
          <p:spPr>
            <a:xfrm>
              <a:off x="2799618" y="534864"/>
              <a:ext cx="107562" cy="980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8" name="타원 1487">
              <a:extLst>
                <a:ext uri="{FF2B5EF4-FFF2-40B4-BE49-F238E27FC236}">
                  <a16:creationId xmlns:a16="http://schemas.microsoft.com/office/drawing/2014/main" id="{02ECAD63-6944-FAA2-54EE-9520A9E3ECA7}"/>
                </a:ext>
              </a:extLst>
            </p:cNvPr>
            <p:cNvSpPr/>
            <p:nvPr/>
          </p:nvSpPr>
          <p:spPr>
            <a:xfrm>
              <a:off x="2993525" y="538449"/>
              <a:ext cx="107562" cy="980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9" name="타원 1488">
              <a:extLst>
                <a:ext uri="{FF2B5EF4-FFF2-40B4-BE49-F238E27FC236}">
                  <a16:creationId xmlns:a16="http://schemas.microsoft.com/office/drawing/2014/main" id="{B1C25CA0-4A1E-E899-3194-7A71F310869B}"/>
                </a:ext>
              </a:extLst>
            </p:cNvPr>
            <p:cNvSpPr/>
            <p:nvPr/>
          </p:nvSpPr>
          <p:spPr>
            <a:xfrm>
              <a:off x="3186548" y="534864"/>
              <a:ext cx="107562" cy="980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0" name="타원 1489">
              <a:extLst>
                <a:ext uri="{FF2B5EF4-FFF2-40B4-BE49-F238E27FC236}">
                  <a16:creationId xmlns:a16="http://schemas.microsoft.com/office/drawing/2014/main" id="{C682116B-589B-AB16-52E6-067F022CE73D}"/>
                </a:ext>
              </a:extLst>
            </p:cNvPr>
            <p:cNvSpPr/>
            <p:nvPr/>
          </p:nvSpPr>
          <p:spPr>
            <a:xfrm>
              <a:off x="3373184" y="535423"/>
              <a:ext cx="107562" cy="980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1" name="타원 1490">
              <a:extLst>
                <a:ext uri="{FF2B5EF4-FFF2-40B4-BE49-F238E27FC236}">
                  <a16:creationId xmlns:a16="http://schemas.microsoft.com/office/drawing/2014/main" id="{39216963-A8FE-4531-E4BD-E01DAECE377B}"/>
                </a:ext>
              </a:extLst>
            </p:cNvPr>
            <p:cNvSpPr/>
            <p:nvPr/>
          </p:nvSpPr>
          <p:spPr>
            <a:xfrm>
              <a:off x="3567091" y="539008"/>
              <a:ext cx="107562" cy="980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2" name="타원 1491">
              <a:extLst>
                <a:ext uri="{FF2B5EF4-FFF2-40B4-BE49-F238E27FC236}">
                  <a16:creationId xmlns:a16="http://schemas.microsoft.com/office/drawing/2014/main" id="{F35A0649-8F19-30CC-14C5-92EE68CCE4AE}"/>
                </a:ext>
              </a:extLst>
            </p:cNvPr>
            <p:cNvSpPr/>
            <p:nvPr/>
          </p:nvSpPr>
          <p:spPr>
            <a:xfrm>
              <a:off x="3760114" y="535423"/>
              <a:ext cx="107562" cy="980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3" name="타원 1492">
              <a:extLst>
                <a:ext uri="{FF2B5EF4-FFF2-40B4-BE49-F238E27FC236}">
                  <a16:creationId xmlns:a16="http://schemas.microsoft.com/office/drawing/2014/main" id="{F6F3582F-C388-FF76-8CC9-E6880F73056F}"/>
                </a:ext>
              </a:extLst>
            </p:cNvPr>
            <p:cNvSpPr/>
            <p:nvPr/>
          </p:nvSpPr>
          <p:spPr>
            <a:xfrm>
              <a:off x="3965266" y="543610"/>
              <a:ext cx="107562" cy="980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4" name="타원 1493">
              <a:extLst>
                <a:ext uri="{FF2B5EF4-FFF2-40B4-BE49-F238E27FC236}">
                  <a16:creationId xmlns:a16="http://schemas.microsoft.com/office/drawing/2014/main" id="{A231C996-DBC6-211D-FAE6-DAD30030855F}"/>
                </a:ext>
              </a:extLst>
            </p:cNvPr>
            <p:cNvSpPr/>
            <p:nvPr/>
          </p:nvSpPr>
          <p:spPr>
            <a:xfrm>
              <a:off x="4159173" y="547195"/>
              <a:ext cx="107562" cy="980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5" name="타원 1494">
              <a:extLst>
                <a:ext uri="{FF2B5EF4-FFF2-40B4-BE49-F238E27FC236}">
                  <a16:creationId xmlns:a16="http://schemas.microsoft.com/office/drawing/2014/main" id="{66141E09-8B98-A788-CE51-734D3D758097}"/>
                </a:ext>
              </a:extLst>
            </p:cNvPr>
            <p:cNvSpPr/>
            <p:nvPr/>
          </p:nvSpPr>
          <p:spPr>
            <a:xfrm>
              <a:off x="4352196" y="543610"/>
              <a:ext cx="107562" cy="980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6" name="타원 1495">
              <a:extLst>
                <a:ext uri="{FF2B5EF4-FFF2-40B4-BE49-F238E27FC236}">
                  <a16:creationId xmlns:a16="http://schemas.microsoft.com/office/drawing/2014/main" id="{5FE8F4FE-9F9D-860F-7E9D-959D9835F16D}"/>
                </a:ext>
              </a:extLst>
            </p:cNvPr>
            <p:cNvSpPr/>
            <p:nvPr/>
          </p:nvSpPr>
          <p:spPr>
            <a:xfrm>
              <a:off x="4561377" y="552168"/>
              <a:ext cx="107562" cy="980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7" name="타원 1496">
              <a:extLst>
                <a:ext uri="{FF2B5EF4-FFF2-40B4-BE49-F238E27FC236}">
                  <a16:creationId xmlns:a16="http://schemas.microsoft.com/office/drawing/2014/main" id="{EB0EADDD-2571-FD36-2741-3D216232798F}"/>
                </a:ext>
              </a:extLst>
            </p:cNvPr>
            <p:cNvSpPr/>
            <p:nvPr/>
          </p:nvSpPr>
          <p:spPr>
            <a:xfrm>
              <a:off x="4755284" y="555753"/>
              <a:ext cx="107562" cy="980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8" name="타원 1497">
              <a:extLst>
                <a:ext uri="{FF2B5EF4-FFF2-40B4-BE49-F238E27FC236}">
                  <a16:creationId xmlns:a16="http://schemas.microsoft.com/office/drawing/2014/main" id="{7E61BEB2-0116-D9B2-ADB1-448548E5F81C}"/>
                </a:ext>
              </a:extLst>
            </p:cNvPr>
            <p:cNvSpPr/>
            <p:nvPr/>
          </p:nvSpPr>
          <p:spPr>
            <a:xfrm>
              <a:off x="4948307" y="552168"/>
              <a:ext cx="107562" cy="980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9" name="타원 1498">
              <a:extLst>
                <a:ext uri="{FF2B5EF4-FFF2-40B4-BE49-F238E27FC236}">
                  <a16:creationId xmlns:a16="http://schemas.microsoft.com/office/drawing/2014/main" id="{02619EDC-9EA8-22B1-ED4B-1F18F6A0A5F9}"/>
                </a:ext>
              </a:extLst>
            </p:cNvPr>
            <p:cNvSpPr/>
            <p:nvPr/>
          </p:nvSpPr>
          <p:spPr>
            <a:xfrm>
              <a:off x="5160546" y="553011"/>
              <a:ext cx="107562" cy="980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0" name="타원 1499">
              <a:extLst>
                <a:ext uri="{FF2B5EF4-FFF2-40B4-BE49-F238E27FC236}">
                  <a16:creationId xmlns:a16="http://schemas.microsoft.com/office/drawing/2014/main" id="{AE76FFB5-C52F-87B7-6652-1845F194C04B}"/>
                </a:ext>
              </a:extLst>
            </p:cNvPr>
            <p:cNvSpPr/>
            <p:nvPr/>
          </p:nvSpPr>
          <p:spPr>
            <a:xfrm>
              <a:off x="5354453" y="556596"/>
              <a:ext cx="107562" cy="9807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1" name="TextBox 1500">
              <a:extLst>
                <a:ext uri="{FF2B5EF4-FFF2-40B4-BE49-F238E27FC236}">
                  <a16:creationId xmlns:a16="http://schemas.microsoft.com/office/drawing/2014/main" id="{C3B9A676-2307-77D4-C7D8-DA5706C22526}"/>
                </a:ext>
              </a:extLst>
            </p:cNvPr>
            <p:cNvSpPr txBox="1"/>
            <p:nvPr/>
          </p:nvSpPr>
          <p:spPr>
            <a:xfrm>
              <a:off x="3263335" y="196493"/>
              <a:ext cx="36991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rgbClr val="0000FF"/>
                  </a:solidFill>
                </a:rPr>
                <a:t>-</a:t>
              </a:r>
              <a:endParaRPr lang="ko-KR" altLang="en-US" sz="2500" b="1" dirty="0">
                <a:solidFill>
                  <a:srgbClr val="0000FF"/>
                </a:solidFill>
              </a:endParaRPr>
            </a:p>
          </p:txBody>
        </p:sp>
      </p:grpSp>
      <p:cxnSp>
        <p:nvCxnSpPr>
          <p:cNvPr id="1502" name="연결선: 꺾임 1501">
            <a:extLst>
              <a:ext uri="{FF2B5EF4-FFF2-40B4-BE49-F238E27FC236}">
                <a16:creationId xmlns:a16="http://schemas.microsoft.com/office/drawing/2014/main" id="{B254B1A0-1786-9344-6458-85C42AEE47AA}"/>
              </a:ext>
            </a:extLst>
          </p:cNvPr>
          <p:cNvCxnSpPr>
            <a:cxnSpLocks/>
            <a:stCxn id="1413" idx="4"/>
            <a:endCxn id="27" idx="0"/>
          </p:cNvCxnSpPr>
          <p:nvPr/>
        </p:nvCxnSpPr>
        <p:spPr>
          <a:xfrm rot="5400000">
            <a:off x="4070576" y="1529643"/>
            <a:ext cx="1810913" cy="5211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5" name="연결선: 꺾임 1504">
            <a:extLst>
              <a:ext uri="{FF2B5EF4-FFF2-40B4-BE49-F238E27FC236}">
                <a16:creationId xmlns:a16="http://schemas.microsoft.com/office/drawing/2014/main" id="{55B455FC-A5A2-4B96-22D5-080788B04D38}"/>
              </a:ext>
            </a:extLst>
          </p:cNvPr>
          <p:cNvCxnSpPr>
            <a:cxnSpLocks/>
            <a:stCxn id="1481" idx="4"/>
            <a:endCxn id="28" idx="0"/>
          </p:cNvCxnSpPr>
          <p:nvPr/>
        </p:nvCxnSpPr>
        <p:spPr>
          <a:xfrm rot="5400000">
            <a:off x="4725065" y="968895"/>
            <a:ext cx="1831406" cy="11521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09" name="그래픽 1508" descr="컴퓨터 윤곽선">
            <a:extLst>
              <a:ext uri="{FF2B5EF4-FFF2-40B4-BE49-F238E27FC236}">
                <a16:creationId xmlns:a16="http://schemas.microsoft.com/office/drawing/2014/main" id="{EED69758-5220-BFDC-CF0E-16DC233E87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1762" y="2211422"/>
            <a:ext cx="737616" cy="737616"/>
          </a:xfrm>
          <a:prstGeom prst="rect">
            <a:avLst/>
          </a:prstGeom>
        </p:spPr>
      </p:pic>
      <p:sp>
        <p:nvSpPr>
          <p:cNvPr id="1510" name="직사각형 1509">
            <a:extLst>
              <a:ext uri="{FF2B5EF4-FFF2-40B4-BE49-F238E27FC236}">
                <a16:creationId xmlns:a16="http://schemas.microsoft.com/office/drawing/2014/main" id="{91468BD4-A373-22CF-29FB-3CDA7C6DA1EE}"/>
              </a:ext>
            </a:extLst>
          </p:cNvPr>
          <p:cNvSpPr/>
          <p:nvPr/>
        </p:nvSpPr>
        <p:spPr>
          <a:xfrm>
            <a:off x="1671787" y="2315340"/>
            <a:ext cx="135846" cy="4940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/>
              <a:t>USB-C</a:t>
            </a:r>
            <a:endParaRPr lang="ko-KR" altLang="en-US" sz="500" b="1" dirty="0"/>
          </a:p>
        </p:txBody>
      </p:sp>
      <p:cxnSp>
        <p:nvCxnSpPr>
          <p:cNvPr id="1512" name="직선 연결선 1511">
            <a:extLst>
              <a:ext uri="{FF2B5EF4-FFF2-40B4-BE49-F238E27FC236}">
                <a16:creationId xmlns:a16="http://schemas.microsoft.com/office/drawing/2014/main" id="{A436D71C-8A57-64A0-3456-0071FFB68A0E}"/>
              </a:ext>
            </a:extLst>
          </p:cNvPr>
          <p:cNvCxnSpPr>
            <a:cxnSpLocks/>
            <a:endCxn id="1510" idx="1"/>
          </p:cNvCxnSpPr>
          <p:nvPr/>
        </p:nvCxnSpPr>
        <p:spPr>
          <a:xfrm flipV="1">
            <a:off x="882539" y="2562342"/>
            <a:ext cx="789248" cy="7186"/>
          </a:xfrm>
          <a:prstGeom prst="line">
            <a:avLst/>
          </a:prstGeom>
          <a:ln w="38100">
            <a:solidFill>
              <a:srgbClr val="7030A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695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23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 박</dc:creator>
  <cp:lastModifiedBy>찬 박</cp:lastModifiedBy>
  <cp:revision>10</cp:revision>
  <dcterms:created xsi:type="dcterms:W3CDTF">2024-03-21T15:46:54Z</dcterms:created>
  <dcterms:modified xsi:type="dcterms:W3CDTF">2024-04-10T03:41:56Z</dcterms:modified>
</cp:coreProperties>
</file>